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6" r:id="rId2"/>
  </p:sldMasterIdLst>
  <p:notesMasterIdLst>
    <p:notesMasterId r:id="rId13"/>
  </p:notesMasterIdLst>
  <p:handoutMasterIdLst>
    <p:handoutMasterId r:id="rId14"/>
  </p:handoutMasterIdLst>
  <p:sldIdLst>
    <p:sldId id="418" r:id="rId3"/>
    <p:sldId id="2145706976" r:id="rId4"/>
    <p:sldId id="419" r:id="rId5"/>
    <p:sldId id="350" r:id="rId6"/>
    <p:sldId id="351" r:id="rId7"/>
    <p:sldId id="352" r:id="rId8"/>
    <p:sldId id="365" r:id="rId9"/>
    <p:sldId id="259" r:id="rId10"/>
    <p:sldId id="411" r:id="rId11"/>
    <p:sldId id="41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46A"/>
    <a:srgbClr val="3F5B64"/>
    <a:srgbClr val="31B4E6"/>
    <a:srgbClr val="86B6C2"/>
    <a:srgbClr val="4D458E"/>
    <a:srgbClr val="2E5369"/>
    <a:srgbClr val="92D050"/>
    <a:srgbClr val="D6F0FA"/>
    <a:srgbClr val="83D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E696D1-A955-4B6D-9E6E-7768F22632D7}" v="39" dt="2024-07-17T05:04:41.4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4660"/>
  </p:normalViewPr>
  <p:slideViewPr>
    <p:cSldViewPr snapToGrid="0">
      <p:cViewPr>
        <p:scale>
          <a:sx n="100" d="100"/>
          <a:sy n="100" d="100"/>
        </p:scale>
        <p:origin x="894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484"/>
    </p:cViewPr>
  </p:sorterViewPr>
  <p:notesViewPr>
    <p:cSldViewPr snapToGrid="0">
      <p:cViewPr varScale="1">
        <p:scale>
          <a:sx n="86" d="100"/>
          <a:sy n="86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arita Victoria Caballa" userId="44079f7e-4ebf-4edf-968e-5557b21276cf" providerId="ADAL" clId="{BFE696D1-A955-4B6D-9E6E-7768F22632D7}"/>
    <pc:docChg chg="undo redo custSel addSld delSld modSld sldOrd modMainMaster">
      <pc:chgData name="Margarita Victoria Caballa" userId="44079f7e-4ebf-4edf-968e-5557b21276cf" providerId="ADAL" clId="{BFE696D1-A955-4B6D-9E6E-7768F22632D7}" dt="2024-07-17T05:04:58.689" v="526" actId="1076"/>
      <pc:docMkLst>
        <pc:docMk/>
      </pc:docMkLst>
      <pc:sldChg chg="del">
        <pc:chgData name="Margarita Victoria Caballa" userId="44079f7e-4ebf-4edf-968e-5557b21276cf" providerId="ADAL" clId="{BFE696D1-A955-4B6D-9E6E-7768F22632D7}" dt="2024-07-17T05:00:33.481" v="303" actId="47"/>
        <pc:sldMkLst>
          <pc:docMk/>
          <pc:sldMk cId="1053668349" sldId="256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1458577722" sldId="257"/>
        </pc:sldMkLst>
      </pc:sldChg>
      <pc:sldChg chg="del">
        <pc:chgData name="Margarita Victoria Caballa" userId="44079f7e-4ebf-4edf-968e-5557b21276cf" providerId="ADAL" clId="{BFE696D1-A955-4B6D-9E6E-7768F22632D7}" dt="2024-07-17T05:02:24.553" v="468" actId="47"/>
        <pc:sldMkLst>
          <pc:docMk/>
          <pc:sldMk cId="3044755053" sldId="258"/>
        </pc:sldMkLst>
      </pc:sldChg>
      <pc:sldChg chg="modSp mod">
        <pc:chgData name="Margarita Victoria Caballa" userId="44079f7e-4ebf-4edf-968e-5557b21276cf" providerId="ADAL" clId="{BFE696D1-A955-4B6D-9E6E-7768F22632D7}" dt="2024-07-17T05:03:56.767" v="510" actId="20577"/>
        <pc:sldMkLst>
          <pc:docMk/>
          <pc:sldMk cId="32658855" sldId="259"/>
        </pc:sldMkLst>
        <pc:spChg chg="mod">
          <ac:chgData name="Margarita Victoria Caballa" userId="44079f7e-4ebf-4edf-968e-5557b21276cf" providerId="ADAL" clId="{BFE696D1-A955-4B6D-9E6E-7768F22632D7}" dt="2024-07-17T05:03:56.767" v="510" actId="20577"/>
          <ac:spMkLst>
            <pc:docMk/>
            <pc:sldMk cId="32658855" sldId="259"/>
            <ac:spMk id="2" creationId="{1D2A54CC-D4DC-5D98-70B4-0BA60586F1ED}"/>
          </ac:spMkLst>
        </pc:spChg>
      </pc:sldChg>
      <pc:sldChg chg="del">
        <pc:chgData name="Margarita Victoria Caballa" userId="44079f7e-4ebf-4edf-968e-5557b21276cf" providerId="ADAL" clId="{BFE696D1-A955-4B6D-9E6E-7768F22632D7}" dt="2024-07-17T05:00:33.481" v="303" actId="47"/>
        <pc:sldMkLst>
          <pc:docMk/>
          <pc:sldMk cId="4206619730" sldId="324"/>
        </pc:sldMkLst>
      </pc:sldChg>
      <pc:sldChg chg="del">
        <pc:chgData name="Margarita Victoria Caballa" userId="44079f7e-4ebf-4edf-968e-5557b21276cf" providerId="ADAL" clId="{BFE696D1-A955-4B6D-9E6E-7768F22632D7}" dt="2024-07-17T05:02:24.553" v="468" actId="47"/>
        <pc:sldMkLst>
          <pc:docMk/>
          <pc:sldMk cId="561195315" sldId="333"/>
        </pc:sldMkLst>
      </pc:sldChg>
      <pc:sldChg chg="del">
        <pc:chgData name="Margarita Victoria Caballa" userId="44079f7e-4ebf-4edf-968e-5557b21276cf" providerId="ADAL" clId="{BFE696D1-A955-4B6D-9E6E-7768F22632D7}" dt="2024-07-17T05:02:24.553" v="468" actId="47"/>
        <pc:sldMkLst>
          <pc:docMk/>
          <pc:sldMk cId="493872447" sldId="346"/>
        </pc:sldMkLst>
      </pc:sldChg>
      <pc:sldChg chg="del">
        <pc:chgData name="Margarita Victoria Caballa" userId="44079f7e-4ebf-4edf-968e-5557b21276cf" providerId="ADAL" clId="{BFE696D1-A955-4B6D-9E6E-7768F22632D7}" dt="2024-07-17T05:02:24.553" v="468" actId="47"/>
        <pc:sldMkLst>
          <pc:docMk/>
          <pc:sldMk cId="3341724950" sldId="347"/>
        </pc:sldMkLst>
      </pc:sldChg>
      <pc:sldChg chg="addSp modSp del mod setBg">
        <pc:chgData name="Margarita Victoria Caballa" userId="44079f7e-4ebf-4edf-968e-5557b21276cf" providerId="ADAL" clId="{BFE696D1-A955-4B6D-9E6E-7768F22632D7}" dt="2024-07-17T04:55:35.077" v="230" actId="47"/>
        <pc:sldMkLst>
          <pc:docMk/>
          <pc:sldMk cId="4186209447" sldId="348"/>
        </pc:sldMkLst>
        <pc:picChg chg="add mod">
          <ac:chgData name="Margarita Victoria Caballa" userId="44079f7e-4ebf-4edf-968e-5557b21276cf" providerId="ADAL" clId="{BFE696D1-A955-4B6D-9E6E-7768F22632D7}" dt="2024-07-17T04:45:03.681" v="8" actId="1076"/>
          <ac:picMkLst>
            <pc:docMk/>
            <pc:sldMk cId="4186209447" sldId="348"/>
            <ac:picMk id="6" creationId="{5E14A71C-CFC5-4F77-02A3-AB2A441D8009}"/>
          </ac:picMkLst>
        </pc:picChg>
      </pc:sldChg>
      <pc:sldChg chg="del">
        <pc:chgData name="Margarita Victoria Caballa" userId="44079f7e-4ebf-4edf-968e-5557b21276cf" providerId="ADAL" clId="{BFE696D1-A955-4B6D-9E6E-7768F22632D7}" dt="2024-07-17T05:00:33.481" v="303" actId="47"/>
        <pc:sldMkLst>
          <pc:docMk/>
          <pc:sldMk cId="2392019777" sldId="349"/>
        </pc:sldMkLst>
      </pc:sldChg>
      <pc:sldChg chg="delSp modSp mod ord">
        <pc:chgData name="Margarita Victoria Caballa" userId="44079f7e-4ebf-4edf-968e-5557b21276cf" providerId="ADAL" clId="{BFE696D1-A955-4B6D-9E6E-7768F22632D7}" dt="2024-07-17T05:01:10.895" v="449" actId="1076"/>
        <pc:sldMkLst>
          <pc:docMk/>
          <pc:sldMk cId="786839872" sldId="350"/>
        </pc:sldMkLst>
        <pc:spChg chg="mod">
          <ac:chgData name="Margarita Victoria Caballa" userId="44079f7e-4ebf-4edf-968e-5557b21276cf" providerId="ADAL" clId="{BFE696D1-A955-4B6D-9E6E-7768F22632D7}" dt="2024-07-17T05:01:10.895" v="449" actId="1076"/>
          <ac:spMkLst>
            <pc:docMk/>
            <pc:sldMk cId="786839872" sldId="350"/>
            <ac:spMk id="2" creationId="{6001229D-97B3-B089-549D-F0E71A4AA4E2}"/>
          </ac:spMkLst>
        </pc:spChg>
        <pc:picChg chg="del">
          <ac:chgData name="Margarita Victoria Caballa" userId="44079f7e-4ebf-4edf-968e-5557b21276cf" providerId="ADAL" clId="{BFE696D1-A955-4B6D-9E6E-7768F22632D7}" dt="2024-07-17T05:00:36.897" v="304" actId="478"/>
          <ac:picMkLst>
            <pc:docMk/>
            <pc:sldMk cId="786839872" sldId="350"/>
            <ac:picMk id="9" creationId="{D5F799B4-A752-FD5F-1F07-EF21EDC33432}"/>
          </ac:picMkLst>
        </pc:picChg>
        <pc:picChg chg="del mod">
          <ac:chgData name="Margarita Victoria Caballa" userId="44079f7e-4ebf-4edf-968e-5557b21276cf" providerId="ADAL" clId="{BFE696D1-A955-4B6D-9E6E-7768F22632D7}" dt="2024-07-17T05:00:38.378" v="306" actId="478"/>
          <ac:picMkLst>
            <pc:docMk/>
            <pc:sldMk cId="786839872" sldId="350"/>
            <ac:picMk id="10" creationId="{288BF1B7-24E5-0265-BC06-212DC7A8D215}"/>
          </ac:picMkLst>
        </pc:picChg>
      </pc:sldChg>
      <pc:sldChg chg="modSp mod ord">
        <pc:chgData name="Margarita Victoria Caballa" userId="44079f7e-4ebf-4edf-968e-5557b21276cf" providerId="ADAL" clId="{BFE696D1-A955-4B6D-9E6E-7768F22632D7}" dt="2024-07-17T05:04:05.576" v="512" actId="255"/>
        <pc:sldMkLst>
          <pc:docMk/>
          <pc:sldMk cId="3660588093" sldId="351"/>
        </pc:sldMkLst>
        <pc:spChg chg="mod">
          <ac:chgData name="Margarita Victoria Caballa" userId="44079f7e-4ebf-4edf-968e-5557b21276cf" providerId="ADAL" clId="{BFE696D1-A955-4B6D-9E6E-7768F22632D7}" dt="2024-07-17T05:04:05.576" v="512" actId="255"/>
          <ac:spMkLst>
            <pc:docMk/>
            <pc:sldMk cId="3660588093" sldId="351"/>
            <ac:spMk id="2" creationId="{09195F07-D398-E968-B505-62729401DC9E}"/>
          </ac:spMkLst>
        </pc:spChg>
      </pc:sldChg>
      <pc:sldChg chg="modSp modAnim">
        <pc:chgData name="Margarita Victoria Caballa" userId="44079f7e-4ebf-4edf-968e-5557b21276cf" providerId="ADAL" clId="{BFE696D1-A955-4B6D-9E6E-7768F22632D7}" dt="2024-07-17T05:04:01.683" v="511" actId="255"/>
        <pc:sldMkLst>
          <pc:docMk/>
          <pc:sldMk cId="3639804546" sldId="352"/>
        </pc:sldMkLst>
        <pc:spChg chg="mod">
          <ac:chgData name="Margarita Victoria Caballa" userId="44079f7e-4ebf-4edf-968e-5557b21276cf" providerId="ADAL" clId="{BFE696D1-A955-4B6D-9E6E-7768F22632D7}" dt="2024-07-17T05:04:01.683" v="511" actId="255"/>
          <ac:spMkLst>
            <pc:docMk/>
            <pc:sldMk cId="3639804546" sldId="352"/>
            <ac:spMk id="10" creationId="{0417E2C9-69E4-F544-1304-EFC960188723}"/>
          </ac:spMkLst>
        </pc:spChg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2981255978" sldId="357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2908709824" sldId="358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860148047" sldId="359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3125578611" sldId="360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105641073" sldId="361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1189741068" sldId="362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2690847686" sldId="363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3772321468" sldId="364"/>
        </pc:sldMkLst>
      </pc:sldChg>
      <pc:sldChg chg="del">
        <pc:chgData name="Margarita Victoria Caballa" userId="44079f7e-4ebf-4edf-968e-5557b21276cf" providerId="ADAL" clId="{BFE696D1-A955-4B6D-9E6E-7768F22632D7}" dt="2024-07-17T05:02:13.476" v="457" actId="47"/>
        <pc:sldMkLst>
          <pc:docMk/>
          <pc:sldMk cId="1103472475" sldId="366"/>
        </pc:sldMkLst>
      </pc:sldChg>
      <pc:sldChg chg="del">
        <pc:chgData name="Margarita Victoria Caballa" userId="44079f7e-4ebf-4edf-968e-5557b21276cf" providerId="ADAL" clId="{BFE696D1-A955-4B6D-9E6E-7768F22632D7}" dt="2024-07-17T05:02:13.476" v="457" actId="47"/>
        <pc:sldMkLst>
          <pc:docMk/>
          <pc:sldMk cId="921076310" sldId="410"/>
        </pc:sldMkLst>
      </pc:sldChg>
      <pc:sldChg chg="delSp modSp mod">
        <pc:chgData name="Margarita Victoria Caballa" userId="44079f7e-4ebf-4edf-968e-5557b21276cf" providerId="ADAL" clId="{BFE696D1-A955-4B6D-9E6E-7768F22632D7}" dt="2024-07-17T05:03:41.742" v="498" actId="403"/>
        <pc:sldMkLst>
          <pc:docMk/>
          <pc:sldMk cId="382025736" sldId="411"/>
        </pc:sldMkLst>
        <pc:spChg chg="mod">
          <ac:chgData name="Margarita Victoria Caballa" userId="44079f7e-4ebf-4edf-968e-5557b21276cf" providerId="ADAL" clId="{BFE696D1-A955-4B6D-9E6E-7768F22632D7}" dt="2024-07-17T05:03:41.742" v="498" actId="403"/>
          <ac:spMkLst>
            <pc:docMk/>
            <pc:sldMk cId="382025736" sldId="411"/>
            <ac:spMk id="2" creationId="{AAD27F21-A6EB-A38B-2CF3-41FDCC09BF8A}"/>
          </ac:spMkLst>
        </pc:spChg>
        <pc:spChg chg="del">
          <ac:chgData name="Margarita Victoria Caballa" userId="44079f7e-4ebf-4edf-968e-5557b21276cf" providerId="ADAL" clId="{BFE696D1-A955-4B6D-9E6E-7768F22632D7}" dt="2024-07-17T05:02:30.556" v="479" actId="478"/>
          <ac:spMkLst>
            <pc:docMk/>
            <pc:sldMk cId="382025736" sldId="411"/>
            <ac:spMk id="8" creationId="{80E25FFE-9D32-FDD6-B2AA-BAB56C396B65}"/>
          </ac:spMkLst>
        </pc:spChg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1161968879" sldId="413"/>
        </pc:sldMkLst>
      </pc:sldChg>
      <pc:sldChg chg="del">
        <pc:chgData name="Margarita Victoria Caballa" userId="44079f7e-4ebf-4edf-968e-5557b21276cf" providerId="ADAL" clId="{BFE696D1-A955-4B6D-9E6E-7768F22632D7}" dt="2024-07-17T05:02:07.823" v="456" actId="47"/>
        <pc:sldMkLst>
          <pc:docMk/>
          <pc:sldMk cId="184031310" sldId="414"/>
        </pc:sldMkLst>
      </pc:sldChg>
      <pc:sldChg chg="del">
        <pc:chgData name="Margarita Victoria Caballa" userId="44079f7e-4ebf-4edf-968e-5557b21276cf" providerId="ADAL" clId="{BFE696D1-A955-4B6D-9E6E-7768F22632D7}" dt="2024-07-17T05:02:13.476" v="457" actId="47"/>
        <pc:sldMkLst>
          <pc:docMk/>
          <pc:sldMk cId="3849719667" sldId="415"/>
        </pc:sldMkLst>
      </pc:sldChg>
      <pc:sldChg chg="addSp delSp modSp mod">
        <pc:chgData name="Margarita Victoria Caballa" userId="44079f7e-4ebf-4edf-968e-5557b21276cf" providerId="ADAL" clId="{BFE696D1-A955-4B6D-9E6E-7768F22632D7}" dt="2024-07-17T05:04:58.689" v="526" actId="1076"/>
        <pc:sldMkLst>
          <pc:docMk/>
          <pc:sldMk cId="2206555508" sldId="416"/>
        </pc:sldMkLst>
        <pc:spChg chg="mod">
          <ac:chgData name="Margarita Victoria Caballa" userId="44079f7e-4ebf-4edf-968e-5557b21276cf" providerId="ADAL" clId="{BFE696D1-A955-4B6D-9E6E-7768F22632D7}" dt="2024-07-17T05:04:51.799" v="522" actId="1076"/>
          <ac:spMkLst>
            <pc:docMk/>
            <pc:sldMk cId="2206555508" sldId="416"/>
            <ac:spMk id="4" creationId="{6281845C-AE56-E59C-973E-361FAC524A20}"/>
          </ac:spMkLst>
        </pc:spChg>
        <pc:picChg chg="add mod">
          <ac:chgData name="Margarita Victoria Caballa" userId="44079f7e-4ebf-4edf-968e-5557b21276cf" providerId="ADAL" clId="{BFE696D1-A955-4B6D-9E6E-7768F22632D7}" dt="2024-07-17T05:04:58.689" v="526" actId="1076"/>
          <ac:picMkLst>
            <pc:docMk/>
            <pc:sldMk cId="2206555508" sldId="416"/>
            <ac:picMk id="2" creationId="{302CDD95-8C03-89CB-92F3-B276620AF2D2}"/>
          </ac:picMkLst>
        </pc:picChg>
        <pc:picChg chg="del">
          <ac:chgData name="Margarita Victoria Caballa" userId="44079f7e-4ebf-4edf-968e-5557b21276cf" providerId="ADAL" clId="{BFE696D1-A955-4B6D-9E6E-7768F22632D7}" dt="2024-07-17T05:02:39.866" v="481" actId="478"/>
          <ac:picMkLst>
            <pc:docMk/>
            <pc:sldMk cId="2206555508" sldId="416"/>
            <ac:picMk id="3" creationId="{78C178CB-C35A-4E31-0180-78BC153703EA}"/>
          </ac:picMkLst>
        </pc:picChg>
        <pc:picChg chg="del">
          <ac:chgData name="Margarita Victoria Caballa" userId="44079f7e-4ebf-4edf-968e-5557b21276cf" providerId="ADAL" clId="{BFE696D1-A955-4B6D-9E6E-7768F22632D7}" dt="2024-07-17T05:02:40.289" v="482" actId="478"/>
          <ac:picMkLst>
            <pc:docMk/>
            <pc:sldMk cId="2206555508" sldId="416"/>
            <ac:picMk id="5" creationId="{9487076E-1428-0509-E933-EBE9721D2FED}"/>
          </ac:picMkLst>
        </pc:picChg>
        <pc:picChg chg="del">
          <ac:chgData name="Margarita Victoria Caballa" userId="44079f7e-4ebf-4edf-968e-5557b21276cf" providerId="ADAL" clId="{BFE696D1-A955-4B6D-9E6E-7768F22632D7}" dt="2024-07-17T05:04:41.122" v="516" actId="478"/>
          <ac:picMkLst>
            <pc:docMk/>
            <pc:sldMk cId="2206555508" sldId="416"/>
            <ac:picMk id="6" creationId="{C6A6DC46-3E7B-0139-D9D3-E9FDE6C18506}"/>
          </ac:picMkLst>
        </pc:picChg>
        <pc:picChg chg="mod">
          <ac:chgData name="Margarita Victoria Caballa" userId="44079f7e-4ebf-4edf-968e-5557b21276cf" providerId="ADAL" clId="{BFE696D1-A955-4B6D-9E6E-7768F22632D7}" dt="2024-07-17T05:04:51.397" v="521" actId="1076"/>
          <ac:picMkLst>
            <pc:docMk/>
            <pc:sldMk cId="2206555508" sldId="416"/>
            <ac:picMk id="7" creationId="{66617AA4-6CF5-1991-F52D-32CA9DEEE4AA}"/>
          </ac:picMkLst>
        </pc:picChg>
      </pc:sldChg>
      <pc:sldChg chg="del">
        <pc:chgData name="Margarita Victoria Caballa" userId="44079f7e-4ebf-4edf-968e-5557b21276cf" providerId="ADAL" clId="{BFE696D1-A955-4B6D-9E6E-7768F22632D7}" dt="2024-07-17T05:02:24.553" v="468" actId="47"/>
        <pc:sldMkLst>
          <pc:docMk/>
          <pc:sldMk cId="2023718029" sldId="417"/>
        </pc:sldMkLst>
      </pc:sldChg>
      <pc:sldChg chg="addSp delSp modSp mod ord setBg modClrScheme chgLayout">
        <pc:chgData name="Margarita Victoria Caballa" userId="44079f7e-4ebf-4edf-968e-5557b21276cf" providerId="ADAL" clId="{BFE696D1-A955-4B6D-9E6E-7768F22632D7}" dt="2024-07-17T04:55:43.399" v="233" actId="700"/>
        <pc:sldMkLst>
          <pc:docMk/>
          <pc:sldMk cId="0" sldId="418"/>
        </pc:sldMkLst>
        <pc:spChg chg="add del mod">
          <ac:chgData name="Margarita Victoria Caballa" userId="44079f7e-4ebf-4edf-968e-5557b21276cf" providerId="ADAL" clId="{BFE696D1-A955-4B6D-9E6E-7768F22632D7}" dt="2024-07-17T04:46:27.355" v="150" actId="478"/>
          <ac:spMkLst>
            <pc:docMk/>
            <pc:sldMk cId="0" sldId="418"/>
            <ac:spMk id="3" creationId="{5CBE70DC-7D41-3AFB-9937-18AEF44B9F2B}"/>
          </ac:spMkLst>
        </pc:spChg>
        <pc:spChg chg="add del mod ord">
          <ac:chgData name="Margarita Victoria Caballa" userId="44079f7e-4ebf-4edf-968e-5557b21276cf" providerId="ADAL" clId="{BFE696D1-A955-4B6D-9E6E-7768F22632D7}" dt="2024-07-17T04:55:43.399" v="233" actId="700"/>
          <ac:spMkLst>
            <pc:docMk/>
            <pc:sldMk cId="0" sldId="418"/>
            <ac:spMk id="4" creationId="{A0A718FA-C4E2-17E7-4E85-AB81028729E2}"/>
          </ac:spMkLst>
        </pc:spChg>
        <pc:spChg chg="mod ord">
          <ac:chgData name="Margarita Victoria Caballa" userId="44079f7e-4ebf-4edf-968e-5557b21276cf" providerId="ADAL" clId="{BFE696D1-A955-4B6D-9E6E-7768F22632D7}" dt="2024-07-17T04:55:43.399" v="233" actId="700"/>
          <ac:spMkLst>
            <pc:docMk/>
            <pc:sldMk cId="0" sldId="418"/>
            <ac:spMk id="351" creationId="{00000000-0000-0000-0000-000000000000}"/>
          </ac:spMkLst>
        </pc:spChg>
        <pc:spChg chg="mod ord">
          <ac:chgData name="Margarita Victoria Caballa" userId="44079f7e-4ebf-4edf-968e-5557b21276cf" providerId="ADAL" clId="{BFE696D1-A955-4B6D-9E6E-7768F22632D7}" dt="2024-07-17T04:55:43.399" v="233" actId="700"/>
          <ac:spMkLst>
            <pc:docMk/>
            <pc:sldMk cId="0" sldId="418"/>
            <ac:spMk id="352" creationId="{00000000-0000-0000-0000-000000000000}"/>
          </ac:spMkLst>
        </pc:spChg>
        <pc:spChg chg="del">
          <ac:chgData name="Margarita Victoria Caballa" userId="44079f7e-4ebf-4edf-968e-5557b21276cf" providerId="ADAL" clId="{BFE696D1-A955-4B6D-9E6E-7768F22632D7}" dt="2024-07-17T04:46:25.709" v="149" actId="478"/>
          <ac:spMkLst>
            <pc:docMk/>
            <pc:sldMk cId="0" sldId="418"/>
            <ac:spMk id="353" creationId="{00000000-0000-0000-0000-000000000000}"/>
          </ac:spMkLst>
        </pc:spChg>
        <pc:picChg chg="del">
          <ac:chgData name="Margarita Victoria Caballa" userId="44079f7e-4ebf-4edf-968e-5557b21276cf" providerId="ADAL" clId="{BFE696D1-A955-4B6D-9E6E-7768F22632D7}" dt="2024-07-17T04:45:42.411" v="9" actId="478"/>
          <ac:picMkLst>
            <pc:docMk/>
            <pc:sldMk cId="0" sldId="418"/>
            <ac:picMk id="355" creationId="{00000000-0000-0000-0000-000000000000}"/>
          </ac:picMkLst>
        </pc:picChg>
        <pc:picChg chg="del">
          <ac:chgData name="Margarita Victoria Caballa" userId="44079f7e-4ebf-4edf-968e-5557b21276cf" providerId="ADAL" clId="{BFE696D1-A955-4B6D-9E6E-7768F22632D7}" dt="2024-07-17T04:45:43.106" v="10" actId="478"/>
          <ac:picMkLst>
            <pc:docMk/>
            <pc:sldMk cId="0" sldId="418"/>
            <ac:picMk id="356" creationId="{00000000-0000-0000-0000-000000000000}"/>
          </ac:picMkLst>
        </pc:picChg>
      </pc:sldChg>
      <pc:sldChg chg="addSp delSp modSp add mod">
        <pc:chgData name="Margarita Victoria Caballa" userId="44079f7e-4ebf-4edf-968e-5557b21276cf" providerId="ADAL" clId="{BFE696D1-A955-4B6D-9E6E-7768F22632D7}" dt="2024-07-17T05:04:11.308" v="513" actId="255"/>
        <pc:sldMkLst>
          <pc:docMk/>
          <pc:sldMk cId="4265274154" sldId="419"/>
        </pc:sldMkLst>
        <pc:spChg chg="mod">
          <ac:chgData name="Margarita Victoria Caballa" userId="44079f7e-4ebf-4edf-968e-5557b21276cf" providerId="ADAL" clId="{BFE696D1-A955-4B6D-9E6E-7768F22632D7}" dt="2024-07-17T05:04:11.308" v="513" actId="255"/>
          <ac:spMkLst>
            <pc:docMk/>
            <pc:sldMk cId="4265274154" sldId="419"/>
            <ac:spMk id="2" creationId="{BB2FCAC4-311D-374A-399E-E0FDB00722C1}"/>
          </ac:spMkLst>
        </pc:spChg>
        <pc:picChg chg="add del">
          <ac:chgData name="Margarita Victoria Caballa" userId="44079f7e-4ebf-4edf-968e-5557b21276cf" providerId="ADAL" clId="{BFE696D1-A955-4B6D-9E6E-7768F22632D7}" dt="2024-07-17T04:54:54.677" v="227" actId="478"/>
          <ac:picMkLst>
            <pc:docMk/>
            <pc:sldMk cId="4265274154" sldId="419"/>
            <ac:picMk id="3" creationId="{239263EA-8814-9502-B603-609686A418F0}"/>
          </ac:picMkLst>
        </pc:picChg>
        <pc:picChg chg="add del">
          <ac:chgData name="Margarita Victoria Caballa" userId="44079f7e-4ebf-4edf-968e-5557b21276cf" providerId="ADAL" clId="{BFE696D1-A955-4B6D-9E6E-7768F22632D7}" dt="2024-07-17T04:54:39.175" v="218" actId="22"/>
          <ac:picMkLst>
            <pc:docMk/>
            <pc:sldMk cId="4265274154" sldId="419"/>
            <ac:picMk id="6" creationId="{B1EE053F-D9C8-E3EA-F6CF-DC7D70AB0FE8}"/>
          </ac:picMkLst>
        </pc:picChg>
        <pc:picChg chg="add mod">
          <ac:chgData name="Margarita Victoria Caballa" userId="44079f7e-4ebf-4edf-968e-5557b21276cf" providerId="ADAL" clId="{BFE696D1-A955-4B6D-9E6E-7768F22632D7}" dt="2024-07-17T04:54:59.547" v="229" actId="1076"/>
          <ac:picMkLst>
            <pc:docMk/>
            <pc:sldMk cId="4265274154" sldId="419"/>
            <ac:picMk id="8" creationId="{2D658E46-0D59-5F43-A43A-C829FE430F16}"/>
          </ac:picMkLst>
        </pc:picChg>
      </pc:sldChg>
      <pc:sldChg chg="addSp delSp modSp mod modClrScheme chgLayout">
        <pc:chgData name="Margarita Victoria Caballa" userId="44079f7e-4ebf-4edf-968e-5557b21276cf" providerId="ADAL" clId="{BFE696D1-A955-4B6D-9E6E-7768F22632D7}" dt="2024-07-17T05:04:19.262" v="515" actId="1076"/>
        <pc:sldMkLst>
          <pc:docMk/>
          <pc:sldMk cId="2894115011" sldId="2145706976"/>
        </pc:sldMkLst>
        <pc:spChg chg="add del mod ord">
          <ac:chgData name="Margarita Victoria Caballa" userId="44079f7e-4ebf-4edf-968e-5557b21276cf" providerId="ADAL" clId="{BFE696D1-A955-4B6D-9E6E-7768F22632D7}" dt="2024-07-17T04:55:51.079" v="235" actId="478"/>
          <ac:spMkLst>
            <pc:docMk/>
            <pc:sldMk cId="2894115011" sldId="2145706976"/>
            <ac:spMk id="2" creationId="{C51E979C-0209-CAC2-EF64-8AB43EAD93C8}"/>
          </ac:spMkLst>
        </pc:spChg>
        <pc:spChg chg="add del mod ord">
          <ac:chgData name="Margarita Victoria Caballa" userId="44079f7e-4ebf-4edf-968e-5557b21276cf" providerId="ADAL" clId="{BFE696D1-A955-4B6D-9E6E-7768F22632D7}" dt="2024-07-17T04:55:54.653" v="236" actId="478"/>
          <ac:spMkLst>
            <pc:docMk/>
            <pc:sldMk cId="2894115011" sldId="2145706976"/>
            <ac:spMk id="3" creationId="{108188CD-570F-109D-98D5-7C5D347B24DB}"/>
          </ac:spMkLst>
        </pc:spChg>
        <pc:spChg chg="del mod">
          <ac:chgData name="Margarita Victoria Caballa" userId="44079f7e-4ebf-4edf-968e-5557b21276cf" providerId="ADAL" clId="{BFE696D1-A955-4B6D-9E6E-7768F22632D7}" dt="2024-07-17T04:59:53.381" v="296" actId="478"/>
          <ac:spMkLst>
            <pc:docMk/>
            <pc:sldMk cId="2894115011" sldId="2145706976"/>
            <ac:spMk id="6" creationId="{0D78E925-3409-4334-B879-1307AB1F1188}"/>
          </ac:spMkLst>
        </pc:spChg>
        <pc:spChg chg="add mod">
          <ac:chgData name="Margarita Victoria Caballa" userId="44079f7e-4ebf-4edf-968e-5557b21276cf" providerId="ADAL" clId="{BFE696D1-A955-4B6D-9E6E-7768F22632D7}" dt="2024-07-17T05:00:00.506" v="297" actId="1076"/>
          <ac:spMkLst>
            <pc:docMk/>
            <pc:sldMk cId="2894115011" sldId="2145706976"/>
            <ac:spMk id="7" creationId="{70CAD4E4-14C5-FE82-CAAB-1EF2C77556B2}"/>
          </ac:spMkLst>
        </pc:spChg>
        <pc:spChg chg="mod">
          <ac:chgData name="Margarita Victoria Caballa" userId="44079f7e-4ebf-4edf-968e-5557b21276cf" providerId="ADAL" clId="{BFE696D1-A955-4B6D-9E6E-7768F22632D7}" dt="2024-07-17T05:04:19.262" v="515" actId="1076"/>
          <ac:spMkLst>
            <pc:docMk/>
            <pc:sldMk cId="2894115011" sldId="2145706976"/>
            <ac:spMk id="8" creationId="{C4677D88-9C93-2A07-B7EF-7ED9E3D90336}"/>
          </ac:spMkLst>
        </pc:spChg>
        <pc:spChg chg="add mod">
          <ac:chgData name="Margarita Victoria Caballa" userId="44079f7e-4ebf-4edf-968e-5557b21276cf" providerId="ADAL" clId="{BFE696D1-A955-4B6D-9E6E-7768F22632D7}" dt="2024-07-17T05:00:00.506" v="297" actId="1076"/>
          <ac:spMkLst>
            <pc:docMk/>
            <pc:sldMk cId="2894115011" sldId="2145706976"/>
            <ac:spMk id="10" creationId="{716751E6-4B55-7774-D66A-E8087ECAE19D}"/>
          </ac:spMkLst>
        </pc:spChg>
        <pc:spChg chg="del mod topLvl">
          <ac:chgData name="Margarita Victoria Caballa" userId="44079f7e-4ebf-4edf-968e-5557b21276cf" providerId="ADAL" clId="{BFE696D1-A955-4B6D-9E6E-7768F22632D7}" dt="2024-07-17T04:57:33.398" v="268" actId="478"/>
          <ac:spMkLst>
            <pc:docMk/>
            <pc:sldMk cId="2894115011" sldId="2145706976"/>
            <ac:spMk id="13" creationId="{6601AB09-1B2F-9DBD-E617-2F864E04494F}"/>
          </ac:spMkLst>
        </pc:spChg>
        <pc:spChg chg="del topLvl">
          <ac:chgData name="Margarita Victoria Caballa" userId="44079f7e-4ebf-4edf-968e-5557b21276cf" providerId="ADAL" clId="{BFE696D1-A955-4B6D-9E6E-7768F22632D7}" dt="2024-07-17T04:57:02.383" v="251" actId="478"/>
          <ac:spMkLst>
            <pc:docMk/>
            <pc:sldMk cId="2894115011" sldId="2145706976"/>
            <ac:spMk id="20" creationId="{5852940E-8975-61AA-0FF7-CD4DC1973489}"/>
          </ac:spMkLst>
        </pc:spChg>
        <pc:spChg chg="del">
          <ac:chgData name="Margarita Victoria Caballa" userId="44079f7e-4ebf-4edf-968e-5557b21276cf" providerId="ADAL" clId="{BFE696D1-A955-4B6D-9E6E-7768F22632D7}" dt="2024-07-17T04:56:57.213" v="248" actId="478"/>
          <ac:spMkLst>
            <pc:docMk/>
            <pc:sldMk cId="2894115011" sldId="2145706976"/>
            <ac:spMk id="21" creationId="{38934C53-5E3B-600F-3595-EEB309C4FDB1}"/>
          </ac:spMkLst>
        </pc:spChg>
        <pc:spChg chg="del mod">
          <ac:chgData name="Margarita Victoria Caballa" userId="44079f7e-4ebf-4edf-968e-5557b21276cf" providerId="ADAL" clId="{BFE696D1-A955-4B6D-9E6E-7768F22632D7}" dt="2024-07-17T04:57:31.660" v="267" actId="478"/>
          <ac:spMkLst>
            <pc:docMk/>
            <pc:sldMk cId="2894115011" sldId="2145706976"/>
            <ac:spMk id="23" creationId="{1A5B55F0-D76C-E7EE-D5C7-47E0FA32DF2B}"/>
          </ac:spMkLst>
        </pc:spChg>
        <pc:spChg chg="del">
          <ac:chgData name="Margarita Victoria Caballa" userId="44079f7e-4ebf-4edf-968e-5557b21276cf" providerId="ADAL" clId="{BFE696D1-A955-4B6D-9E6E-7768F22632D7}" dt="2024-07-17T04:57:13.767" v="257" actId="478"/>
          <ac:spMkLst>
            <pc:docMk/>
            <pc:sldMk cId="2894115011" sldId="2145706976"/>
            <ac:spMk id="26" creationId="{E8E97BDE-C332-6E56-C848-BB6F0B30696A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27" creationId="{CC28875C-F57D-DE2A-E697-6A58DB5AE7A2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28" creationId="{4ACFF80F-9937-4E9A-5F0F-41073101B07E}"/>
          </ac:spMkLst>
        </pc:spChg>
        <pc:spChg chg="mod">
          <ac:chgData name="Margarita Victoria Caballa" userId="44079f7e-4ebf-4edf-968e-5557b21276cf" providerId="ADAL" clId="{BFE696D1-A955-4B6D-9E6E-7768F22632D7}" dt="2024-07-17T05:00:00.506" v="297" actId="1076"/>
          <ac:spMkLst>
            <pc:docMk/>
            <pc:sldMk cId="2894115011" sldId="2145706976"/>
            <ac:spMk id="29" creationId="{E55C3B0C-429E-6A8F-1CE1-8E1EA61DDA2A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30" creationId="{7E9982AE-E231-9647-6DBB-2815732BEEB6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31" creationId="{65468541-189D-E117-412C-5B0513626249}"/>
          </ac:spMkLst>
        </pc:spChg>
        <pc:spChg chg="del">
          <ac:chgData name="Margarita Victoria Caballa" userId="44079f7e-4ebf-4edf-968e-5557b21276cf" providerId="ADAL" clId="{BFE696D1-A955-4B6D-9E6E-7768F22632D7}" dt="2024-07-17T04:57:14.683" v="259" actId="478"/>
          <ac:spMkLst>
            <pc:docMk/>
            <pc:sldMk cId="2894115011" sldId="2145706976"/>
            <ac:spMk id="32" creationId="{EBC9534B-B75C-434D-AB09-74005359A5C0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33" creationId="{56FEDD88-5C40-4E8B-BCF8-B66573237CC8}"/>
          </ac:spMkLst>
        </pc:spChg>
        <pc:spChg chg="mod">
          <ac:chgData name="Margarita Victoria Caballa" userId="44079f7e-4ebf-4edf-968e-5557b21276cf" providerId="ADAL" clId="{BFE696D1-A955-4B6D-9E6E-7768F22632D7}" dt="2024-07-17T05:00:00.506" v="297" actId="1076"/>
          <ac:spMkLst>
            <pc:docMk/>
            <pc:sldMk cId="2894115011" sldId="2145706976"/>
            <ac:spMk id="34" creationId="{D96F5BC1-BDED-2D56-DD7E-E45020A66DAC}"/>
          </ac:spMkLst>
        </pc:spChg>
        <pc:spChg chg="del">
          <ac:chgData name="Margarita Victoria Caballa" userId="44079f7e-4ebf-4edf-968e-5557b21276cf" providerId="ADAL" clId="{BFE696D1-A955-4B6D-9E6E-7768F22632D7}" dt="2024-07-17T04:56:54.882" v="247" actId="478"/>
          <ac:spMkLst>
            <pc:docMk/>
            <pc:sldMk cId="2894115011" sldId="2145706976"/>
            <ac:spMk id="35" creationId="{1C577384-616D-62CF-D246-6B33E581B84A}"/>
          </ac:spMkLst>
        </pc:spChg>
        <pc:grpChg chg="add del">
          <ac:chgData name="Margarita Victoria Caballa" userId="44079f7e-4ebf-4edf-968e-5557b21276cf" providerId="ADAL" clId="{BFE696D1-A955-4B6D-9E6E-7768F22632D7}" dt="2024-07-17T04:57:02.383" v="251" actId="478"/>
          <ac:grpSpMkLst>
            <pc:docMk/>
            <pc:sldMk cId="2894115011" sldId="2145706976"/>
            <ac:grpSpMk id="12" creationId="{6B3EDD0A-0C00-4F34-052F-613369777D91}"/>
          </ac:grpSpMkLst>
        </pc:grpChg>
        <pc:picChg chg="add mod">
          <ac:chgData name="Margarita Victoria Caballa" userId="44079f7e-4ebf-4edf-968e-5557b21276cf" providerId="ADAL" clId="{BFE696D1-A955-4B6D-9E6E-7768F22632D7}" dt="2024-07-17T05:00:00.506" v="297" actId="1076"/>
          <ac:picMkLst>
            <pc:docMk/>
            <pc:sldMk cId="2894115011" sldId="2145706976"/>
            <ac:picMk id="5" creationId="{195F1F7A-47B6-9AF4-8FB2-0B5A3DAD79A9}"/>
          </ac:picMkLst>
        </pc:picChg>
        <pc:picChg chg="del">
          <ac:chgData name="Margarita Victoria Caballa" userId="44079f7e-4ebf-4edf-968e-5557b21276cf" providerId="ADAL" clId="{BFE696D1-A955-4B6D-9E6E-7768F22632D7}" dt="2024-07-17T05:00:02" v="298" actId="478"/>
          <ac:picMkLst>
            <pc:docMk/>
            <pc:sldMk cId="2894115011" sldId="2145706976"/>
            <ac:picMk id="9" creationId="{D4BC652B-0818-8AEF-855B-4CE9B9609067}"/>
          </ac:picMkLst>
        </pc:picChg>
        <pc:picChg chg="mod">
          <ac:chgData name="Margarita Victoria Caballa" userId="44079f7e-4ebf-4edf-968e-5557b21276cf" providerId="ADAL" clId="{BFE696D1-A955-4B6D-9E6E-7768F22632D7}" dt="2024-07-17T05:00:00.506" v="297" actId="1076"/>
          <ac:picMkLst>
            <pc:docMk/>
            <pc:sldMk cId="2894115011" sldId="2145706976"/>
            <ac:picMk id="22" creationId="{3BDF45FB-82A2-3852-61F1-97EFFA7D6E1E}"/>
          </ac:picMkLst>
        </pc:picChg>
        <pc:picChg chg="del">
          <ac:chgData name="Margarita Victoria Caballa" userId="44079f7e-4ebf-4edf-968e-5557b21276cf" providerId="ADAL" clId="{BFE696D1-A955-4B6D-9E6E-7768F22632D7}" dt="2024-07-17T04:57:14.232" v="258" actId="478"/>
          <ac:picMkLst>
            <pc:docMk/>
            <pc:sldMk cId="2894115011" sldId="2145706976"/>
            <ac:picMk id="25" creationId="{4B10ADD7-4773-6750-C9CE-2067A3C19AE4}"/>
          </ac:picMkLst>
        </pc:picChg>
      </pc:sldChg>
      <pc:sldMasterChg chg="delSp modSp mod delSldLayout modSldLayout">
        <pc:chgData name="Margarita Victoria Caballa" userId="44079f7e-4ebf-4edf-968e-5557b21276cf" providerId="ADAL" clId="{BFE696D1-A955-4B6D-9E6E-7768F22632D7}" dt="2024-07-17T05:00:33.481" v="303" actId="47"/>
        <pc:sldMasterMkLst>
          <pc:docMk/>
          <pc:sldMasterMk cId="2042578864" sldId="2147483677"/>
        </pc:sldMasterMkLst>
        <pc:spChg chg="mod">
          <ac:chgData name="Margarita Victoria Caballa" userId="44079f7e-4ebf-4edf-968e-5557b21276cf" providerId="ADAL" clId="{BFE696D1-A955-4B6D-9E6E-7768F22632D7}" dt="2024-07-17T04:50:46.438" v="202" actId="207"/>
          <ac:spMkLst>
            <pc:docMk/>
            <pc:sldMasterMk cId="2042578864" sldId="2147483677"/>
            <ac:spMk id="2" creationId="{00000000-0000-0000-0000-000000000000}"/>
          </ac:spMkLst>
        </pc:spChg>
        <pc:spChg chg="del mod">
          <ac:chgData name="Margarita Victoria Caballa" userId="44079f7e-4ebf-4edf-968e-5557b21276cf" providerId="ADAL" clId="{BFE696D1-A955-4B6D-9E6E-7768F22632D7}" dt="2024-07-17T04:49:41.390" v="178" actId="478"/>
          <ac:spMkLst>
            <pc:docMk/>
            <pc:sldMasterMk cId="2042578864" sldId="2147483677"/>
            <ac:spMk id="36" creationId="{D0E09FE3-C0B7-362E-1547-D73ED86974EC}"/>
          </ac:spMkLst>
        </pc:spChg>
        <pc:sldLayoutChg chg="delSp modSp mod">
          <pc:chgData name="Margarita Victoria Caballa" userId="44079f7e-4ebf-4edf-968e-5557b21276cf" providerId="ADAL" clId="{BFE696D1-A955-4B6D-9E6E-7768F22632D7}" dt="2024-07-17T04:52:17.749" v="203" actId="207"/>
          <pc:sldLayoutMkLst>
            <pc:docMk/>
            <pc:sldMasterMk cId="2042578864" sldId="2147483677"/>
            <pc:sldLayoutMk cId="1702870102" sldId="2147483678"/>
          </pc:sldLayoutMkLst>
          <pc:spChg chg="mod">
            <ac:chgData name="Margarita Victoria Caballa" userId="44079f7e-4ebf-4edf-968e-5557b21276cf" providerId="ADAL" clId="{BFE696D1-A955-4B6D-9E6E-7768F22632D7}" dt="2024-07-17T04:49:31.470" v="177" actId="207"/>
            <ac:spMkLst>
              <pc:docMk/>
              <pc:sldMasterMk cId="2042578864" sldId="2147483677"/>
              <pc:sldLayoutMk cId="1702870102" sldId="2147483678"/>
              <ac:spMk id="2" creationId="{00000000-0000-0000-0000-000000000000}"/>
            </ac:spMkLst>
          </pc:spChg>
          <pc:spChg chg="mod">
            <ac:chgData name="Margarita Victoria Caballa" userId="44079f7e-4ebf-4edf-968e-5557b21276cf" providerId="ADAL" clId="{BFE696D1-A955-4B6D-9E6E-7768F22632D7}" dt="2024-07-17T04:52:17.749" v="203" actId="207"/>
            <ac:spMkLst>
              <pc:docMk/>
              <pc:sldMasterMk cId="2042578864" sldId="2147483677"/>
              <pc:sldLayoutMk cId="1702870102" sldId="2147483678"/>
              <ac:spMk id="7" creationId="{00000000-0000-0000-0000-000000000000}"/>
            </ac:spMkLst>
          </pc:spChg>
          <pc:spChg chg="del mod">
            <ac:chgData name="Margarita Victoria Caballa" userId="44079f7e-4ebf-4edf-968e-5557b21276cf" providerId="ADAL" clId="{BFE696D1-A955-4B6D-9E6E-7768F22632D7}" dt="2024-07-17T04:49:42.690" v="179" actId="478"/>
            <ac:spMkLst>
              <pc:docMk/>
              <pc:sldMasterMk cId="2042578864" sldId="2147483677"/>
              <pc:sldLayoutMk cId="1702870102" sldId="2147483678"/>
              <ac:spMk id="9" creationId="{7AA66786-5A80-0317-DA06-4F0B0296BD95}"/>
            </ac:spMkLst>
          </pc:spChg>
        </pc:sldLayoutChg>
        <pc:sldLayoutChg chg="addSp delSp modSp mod">
          <pc:chgData name="Margarita Victoria Caballa" userId="44079f7e-4ebf-4edf-968e-5557b21276cf" providerId="ADAL" clId="{BFE696D1-A955-4B6D-9E6E-7768F22632D7}" dt="2024-07-17T04:52:21.650" v="204" actId="207"/>
          <pc:sldLayoutMkLst>
            <pc:docMk/>
            <pc:sldMasterMk cId="2042578864" sldId="2147483677"/>
            <pc:sldLayoutMk cId="780426439" sldId="2147483679"/>
          </pc:sldLayoutMkLst>
          <pc:spChg chg="mod">
            <ac:chgData name="Margarita Victoria Caballa" userId="44079f7e-4ebf-4edf-968e-5557b21276cf" providerId="ADAL" clId="{BFE696D1-A955-4B6D-9E6E-7768F22632D7}" dt="2024-07-17T04:50:43.526" v="201" actId="207"/>
            <ac:spMkLst>
              <pc:docMk/>
              <pc:sldMasterMk cId="2042578864" sldId="2147483677"/>
              <pc:sldLayoutMk cId="780426439" sldId="2147483679"/>
              <ac:spMk id="2" creationId="{00000000-0000-0000-0000-000000000000}"/>
            </ac:spMkLst>
          </pc:spChg>
          <pc:spChg chg="mod">
            <ac:chgData name="Margarita Victoria Caballa" userId="44079f7e-4ebf-4edf-968e-5557b21276cf" providerId="ADAL" clId="{BFE696D1-A955-4B6D-9E6E-7768F22632D7}" dt="2024-07-17T04:52:21.650" v="204" actId="207"/>
            <ac:spMkLst>
              <pc:docMk/>
              <pc:sldMasterMk cId="2042578864" sldId="2147483677"/>
              <pc:sldLayoutMk cId="780426439" sldId="2147483679"/>
              <ac:spMk id="8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49:44.011" v="180" actId="478"/>
            <ac:spMkLst>
              <pc:docMk/>
              <pc:sldMasterMk cId="2042578864" sldId="2147483677"/>
              <pc:sldLayoutMk cId="780426439" sldId="2147483679"/>
              <ac:spMk id="9" creationId="{A43029E1-A614-57B2-C1C9-DD97124D523A}"/>
            </ac:spMkLst>
          </pc:spChg>
          <pc:picChg chg="add">
            <ac:chgData name="Margarita Victoria Caballa" userId="44079f7e-4ebf-4edf-968e-5557b21276cf" providerId="ADAL" clId="{BFE696D1-A955-4B6D-9E6E-7768F22632D7}" dt="2024-07-17T04:48:16.935" v="173"/>
            <ac:picMkLst>
              <pc:docMk/>
              <pc:sldMasterMk cId="2042578864" sldId="2147483677"/>
              <pc:sldLayoutMk cId="780426439" sldId="2147483679"/>
              <ac:picMk id="7" creationId="{54D966A6-F054-EE5B-98FC-DF3123D6BB81}"/>
            </ac:picMkLst>
          </pc:picChg>
        </pc:sldLayoutChg>
        <pc:sldLayoutChg chg="delSp modSp mod">
          <pc:chgData name="Margarita Victoria Caballa" userId="44079f7e-4ebf-4edf-968e-5557b21276cf" providerId="ADAL" clId="{BFE696D1-A955-4B6D-9E6E-7768F22632D7}" dt="2024-07-17T04:52:23.902" v="205" actId="207"/>
          <pc:sldLayoutMkLst>
            <pc:docMk/>
            <pc:sldMasterMk cId="2042578864" sldId="2147483677"/>
            <pc:sldLayoutMk cId="1865638976" sldId="2147483680"/>
          </pc:sldLayoutMkLst>
          <pc:spChg chg="mod">
            <ac:chgData name="Margarita Victoria Caballa" userId="44079f7e-4ebf-4edf-968e-5557b21276cf" providerId="ADAL" clId="{BFE696D1-A955-4B6D-9E6E-7768F22632D7}" dt="2024-07-17T04:50:40.100" v="200" actId="207"/>
            <ac:spMkLst>
              <pc:docMk/>
              <pc:sldMasterMk cId="2042578864" sldId="2147483677"/>
              <pc:sldLayoutMk cId="1865638976" sldId="2147483680"/>
              <ac:spMk id="2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49:46.898" v="181" actId="478"/>
            <ac:spMkLst>
              <pc:docMk/>
              <pc:sldMasterMk cId="2042578864" sldId="2147483677"/>
              <pc:sldLayoutMk cId="1865638976" sldId="2147483680"/>
              <ac:spMk id="8" creationId="{25BDD614-E820-F443-297A-66F385B19DDD}"/>
            </ac:spMkLst>
          </pc:spChg>
          <pc:spChg chg="mod">
            <ac:chgData name="Margarita Victoria Caballa" userId="44079f7e-4ebf-4edf-968e-5557b21276cf" providerId="ADAL" clId="{BFE696D1-A955-4B6D-9E6E-7768F22632D7}" dt="2024-07-17T04:52:23.902" v="205" actId="207"/>
            <ac:spMkLst>
              <pc:docMk/>
              <pc:sldMasterMk cId="2042578864" sldId="2147483677"/>
              <pc:sldLayoutMk cId="1865638976" sldId="2147483680"/>
              <ac:spMk id="9" creationId="{00000000-0000-0000-0000-000000000000}"/>
            </ac:spMkLst>
          </pc:spChg>
        </pc:sldLayoutChg>
        <pc:sldLayoutChg chg="delSp modSp mod">
          <pc:chgData name="Margarita Victoria Caballa" userId="44079f7e-4ebf-4edf-968e-5557b21276cf" providerId="ADAL" clId="{BFE696D1-A955-4B6D-9E6E-7768F22632D7}" dt="2024-07-17T04:52:26.326" v="206" actId="207"/>
          <pc:sldLayoutMkLst>
            <pc:docMk/>
            <pc:sldMasterMk cId="2042578864" sldId="2147483677"/>
            <pc:sldLayoutMk cId="3457276673" sldId="2147483681"/>
          </pc:sldLayoutMkLst>
          <pc:spChg chg="mod">
            <ac:chgData name="Margarita Victoria Caballa" userId="44079f7e-4ebf-4edf-968e-5557b21276cf" providerId="ADAL" clId="{BFE696D1-A955-4B6D-9E6E-7768F22632D7}" dt="2024-07-17T04:50:34.563" v="198" actId="207"/>
            <ac:spMkLst>
              <pc:docMk/>
              <pc:sldMasterMk cId="2042578864" sldId="2147483677"/>
              <pc:sldLayoutMk cId="3457276673" sldId="2147483681"/>
              <ac:spMk id="8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50:35.480" v="199" actId="478"/>
            <ac:spMkLst>
              <pc:docMk/>
              <pc:sldMasterMk cId="2042578864" sldId="2147483677"/>
              <pc:sldLayoutMk cId="3457276673" sldId="2147483681"/>
              <ac:spMk id="9" creationId="{A1009C45-09A5-916D-3438-DB50E9DA76B9}"/>
            </ac:spMkLst>
          </pc:spChg>
          <pc:spChg chg="mod">
            <ac:chgData name="Margarita Victoria Caballa" userId="44079f7e-4ebf-4edf-968e-5557b21276cf" providerId="ADAL" clId="{BFE696D1-A955-4B6D-9E6E-7768F22632D7}" dt="2024-07-17T04:52:26.326" v="206" actId="207"/>
            <ac:spMkLst>
              <pc:docMk/>
              <pc:sldMasterMk cId="2042578864" sldId="2147483677"/>
              <pc:sldLayoutMk cId="3457276673" sldId="2147483681"/>
              <ac:spMk id="12" creationId="{00000000-0000-0000-0000-000000000000}"/>
            </ac:spMkLst>
          </pc:spChg>
        </pc:sldLayoutChg>
        <pc:sldLayoutChg chg="del">
          <pc:chgData name="Margarita Victoria Caballa" userId="44079f7e-4ebf-4edf-968e-5557b21276cf" providerId="ADAL" clId="{BFE696D1-A955-4B6D-9E6E-7768F22632D7}" dt="2024-07-17T04:50:08.450" v="189" actId="2696"/>
          <pc:sldLayoutMkLst>
            <pc:docMk/>
            <pc:sldMasterMk cId="2042578864" sldId="2147483677"/>
            <pc:sldLayoutMk cId="2492557336" sldId="2147483682"/>
          </pc:sldLayoutMkLst>
        </pc:sldLayoutChg>
        <pc:sldLayoutChg chg="delSp modSp mod">
          <pc:chgData name="Margarita Victoria Caballa" userId="44079f7e-4ebf-4edf-968e-5557b21276cf" providerId="ADAL" clId="{BFE696D1-A955-4B6D-9E6E-7768F22632D7}" dt="2024-07-17T04:52:28.297" v="207" actId="207"/>
          <pc:sldLayoutMkLst>
            <pc:docMk/>
            <pc:sldMasterMk cId="2042578864" sldId="2147483677"/>
            <pc:sldLayoutMk cId="1574269607" sldId="2147483683"/>
          </pc:sldLayoutMkLst>
          <pc:spChg chg="mod">
            <ac:chgData name="Margarita Victoria Caballa" userId="44079f7e-4ebf-4edf-968e-5557b21276cf" providerId="ADAL" clId="{BFE696D1-A955-4B6D-9E6E-7768F22632D7}" dt="2024-07-17T04:50:31.679" v="197" actId="207"/>
            <ac:spMkLst>
              <pc:docMk/>
              <pc:sldMasterMk cId="2042578864" sldId="2147483677"/>
              <pc:sldLayoutMk cId="1574269607" sldId="2147483683"/>
              <ac:spMk id="2" creationId="{00000000-0000-0000-0000-000000000000}"/>
            </ac:spMkLst>
          </pc:spChg>
          <pc:spChg chg="mod">
            <ac:chgData name="Margarita Victoria Caballa" userId="44079f7e-4ebf-4edf-968e-5557b21276cf" providerId="ADAL" clId="{BFE696D1-A955-4B6D-9E6E-7768F22632D7}" dt="2024-07-17T04:52:28.297" v="207" actId="207"/>
            <ac:spMkLst>
              <pc:docMk/>
              <pc:sldMasterMk cId="2042578864" sldId="2147483677"/>
              <pc:sldLayoutMk cId="1574269607" sldId="2147483683"/>
              <ac:spMk id="7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50:29.169" v="196" actId="478"/>
            <ac:spMkLst>
              <pc:docMk/>
              <pc:sldMasterMk cId="2042578864" sldId="2147483677"/>
              <pc:sldLayoutMk cId="1574269607" sldId="2147483683"/>
              <ac:spMk id="8" creationId="{DA0547C3-9923-185A-C9A0-0F24183D0019}"/>
            </ac:spMkLst>
          </pc:spChg>
        </pc:sldLayoutChg>
        <pc:sldLayoutChg chg="delSp modSp mod">
          <pc:chgData name="Margarita Victoria Caballa" userId="44079f7e-4ebf-4edf-968e-5557b21276cf" providerId="ADAL" clId="{BFE696D1-A955-4B6D-9E6E-7768F22632D7}" dt="2024-07-17T04:52:31.315" v="208" actId="207"/>
          <pc:sldLayoutMkLst>
            <pc:docMk/>
            <pc:sldMasterMk cId="2042578864" sldId="2147483677"/>
            <pc:sldLayoutMk cId="2142360998" sldId="2147483684"/>
          </pc:sldLayoutMkLst>
          <pc:spChg chg="del">
            <ac:chgData name="Margarita Victoria Caballa" userId="44079f7e-4ebf-4edf-968e-5557b21276cf" providerId="ADAL" clId="{BFE696D1-A955-4B6D-9E6E-7768F22632D7}" dt="2024-07-17T04:50:20.937" v="194" actId="478"/>
            <ac:spMkLst>
              <pc:docMk/>
              <pc:sldMasterMk cId="2042578864" sldId="2147483677"/>
              <pc:sldLayoutMk cId="2142360998" sldId="2147483684"/>
              <ac:spMk id="6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50:18.855" v="193" actId="478"/>
            <ac:spMkLst>
              <pc:docMk/>
              <pc:sldMasterMk cId="2042578864" sldId="2147483677"/>
              <pc:sldLayoutMk cId="2142360998" sldId="2147483684"/>
              <ac:spMk id="7" creationId="{988FE90F-99D8-BA1C-78E9-CC21459EB264}"/>
            </ac:spMkLst>
          </pc:spChg>
          <pc:spChg chg="mod">
            <ac:chgData name="Margarita Victoria Caballa" userId="44079f7e-4ebf-4edf-968e-5557b21276cf" providerId="ADAL" clId="{BFE696D1-A955-4B6D-9E6E-7768F22632D7}" dt="2024-07-17T04:52:31.315" v="208" actId="207"/>
            <ac:spMkLst>
              <pc:docMk/>
              <pc:sldMasterMk cId="2042578864" sldId="2147483677"/>
              <pc:sldLayoutMk cId="2142360998" sldId="2147483684"/>
              <ac:spMk id="18" creationId="{4D006F24-B594-9EA6-306C-75E8C2EC84BE}"/>
            </ac:spMkLst>
          </pc:spChg>
          <pc:spChg chg="mod">
            <ac:chgData name="Margarita Victoria Caballa" userId="44079f7e-4ebf-4edf-968e-5557b21276cf" providerId="ADAL" clId="{BFE696D1-A955-4B6D-9E6E-7768F22632D7}" dt="2024-07-17T04:50:28.028" v="195" actId="207"/>
            <ac:spMkLst>
              <pc:docMk/>
              <pc:sldMasterMk cId="2042578864" sldId="2147483677"/>
              <pc:sldLayoutMk cId="2142360998" sldId="2147483684"/>
              <ac:spMk id="23" creationId="{4E209DC8-4ED6-F342-604D-0357DCBCD9A0}"/>
            </ac:spMkLst>
          </pc:spChg>
        </pc:sldLayoutChg>
        <pc:sldLayoutChg chg="del">
          <pc:chgData name="Margarita Victoria Caballa" userId="44079f7e-4ebf-4edf-968e-5557b21276cf" providerId="ADAL" clId="{BFE696D1-A955-4B6D-9E6E-7768F22632D7}" dt="2024-07-17T04:50:12.218" v="190" actId="2696"/>
          <pc:sldLayoutMkLst>
            <pc:docMk/>
            <pc:sldMasterMk cId="2042578864" sldId="2147483677"/>
            <pc:sldLayoutMk cId="4003083935" sldId="2147483685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13.655" v="191" actId="2696"/>
          <pc:sldLayoutMkLst>
            <pc:docMk/>
            <pc:sldMasterMk cId="2042578864" sldId="2147483677"/>
            <pc:sldLayoutMk cId="2472329057" sldId="2147483686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1.388" v="182" actId="2696"/>
          <pc:sldLayoutMkLst>
            <pc:docMk/>
            <pc:sldMasterMk cId="2042578864" sldId="2147483677"/>
            <pc:sldLayoutMk cId="3471965452" sldId="2147483687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2.071" v="183" actId="2696"/>
          <pc:sldLayoutMkLst>
            <pc:docMk/>
            <pc:sldMasterMk cId="2042578864" sldId="2147483677"/>
            <pc:sldLayoutMk cId="3006760873" sldId="2147483688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2.771" v="184" actId="2696"/>
          <pc:sldLayoutMkLst>
            <pc:docMk/>
            <pc:sldMasterMk cId="2042578864" sldId="2147483677"/>
            <pc:sldLayoutMk cId="3311994127" sldId="2147483689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3.146" v="185" actId="2696"/>
          <pc:sldLayoutMkLst>
            <pc:docMk/>
            <pc:sldMasterMk cId="2042578864" sldId="2147483677"/>
            <pc:sldLayoutMk cId="148768689" sldId="2147483690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3.362" v="186" actId="2696"/>
          <pc:sldLayoutMkLst>
            <pc:docMk/>
            <pc:sldMasterMk cId="2042578864" sldId="2147483677"/>
            <pc:sldLayoutMk cId="3955387085" sldId="2147483691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3.664" v="187" actId="2696"/>
          <pc:sldLayoutMkLst>
            <pc:docMk/>
            <pc:sldMasterMk cId="2042578864" sldId="2147483677"/>
            <pc:sldLayoutMk cId="1932302171" sldId="2147483692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4:50:04.140" v="188" actId="2696"/>
          <pc:sldLayoutMkLst>
            <pc:docMk/>
            <pc:sldMasterMk cId="2042578864" sldId="2147483677"/>
            <pc:sldLayoutMk cId="2471859460" sldId="2147483693"/>
          </pc:sldLayoutMkLst>
        </pc:sldLayoutChg>
        <pc:sldLayoutChg chg="del">
          <pc:chgData name="Margarita Victoria Caballa" userId="44079f7e-4ebf-4edf-968e-5557b21276cf" providerId="ADAL" clId="{BFE696D1-A955-4B6D-9E6E-7768F22632D7}" dt="2024-07-17T05:00:33.481" v="303" actId="47"/>
          <pc:sldLayoutMkLst>
            <pc:docMk/>
            <pc:sldMasterMk cId="2042578864" sldId="2147483677"/>
            <pc:sldLayoutMk cId="2781622956" sldId="2147483694"/>
          </pc:sldLayoutMkLst>
        </pc:sldLayoutChg>
        <pc:sldLayoutChg chg="delSp modSp mod">
          <pc:chgData name="Margarita Victoria Caballa" userId="44079f7e-4ebf-4edf-968e-5557b21276cf" providerId="ADAL" clId="{BFE696D1-A955-4B6D-9E6E-7768F22632D7}" dt="2024-07-17T04:52:35.594" v="209" actId="207"/>
          <pc:sldLayoutMkLst>
            <pc:docMk/>
            <pc:sldMasterMk cId="2042578864" sldId="2147483677"/>
            <pc:sldLayoutMk cId="3720190918" sldId="2147483695"/>
          </pc:sldLayoutMkLst>
          <pc:spChg chg="mod">
            <ac:chgData name="Margarita Victoria Caballa" userId="44079f7e-4ebf-4edf-968e-5557b21276cf" providerId="ADAL" clId="{BFE696D1-A955-4B6D-9E6E-7768F22632D7}" dt="2024-07-17T04:52:35.594" v="209" actId="207"/>
            <ac:spMkLst>
              <pc:docMk/>
              <pc:sldMasterMk cId="2042578864" sldId="2147483677"/>
              <pc:sldLayoutMk cId="3720190918" sldId="2147483695"/>
              <ac:spMk id="6" creationId="{00000000-0000-0000-0000-000000000000}"/>
            </ac:spMkLst>
          </pc:spChg>
          <pc:spChg chg="del">
            <ac:chgData name="Margarita Victoria Caballa" userId="44079f7e-4ebf-4edf-968e-5557b21276cf" providerId="ADAL" clId="{BFE696D1-A955-4B6D-9E6E-7768F22632D7}" dt="2024-07-17T04:50:16.958" v="192" actId="478"/>
            <ac:spMkLst>
              <pc:docMk/>
              <pc:sldMasterMk cId="2042578864" sldId="2147483677"/>
              <pc:sldLayoutMk cId="3720190918" sldId="2147483695"/>
              <ac:spMk id="7" creationId="{988FE90F-99D8-BA1C-78E9-CC21459EB264}"/>
            </ac:spMkLst>
          </pc:spChg>
        </pc:sldLayoutChg>
        <pc:sldLayoutChg chg="addSp delSp modSp mod">
          <pc:chgData name="Margarita Victoria Caballa" userId="44079f7e-4ebf-4edf-968e-5557b21276cf" providerId="ADAL" clId="{BFE696D1-A955-4B6D-9E6E-7768F22632D7}" dt="2024-07-17T04:48:14.933" v="172" actId="14100"/>
          <pc:sldLayoutMkLst>
            <pc:docMk/>
            <pc:sldMasterMk cId="2042578864" sldId="2147483677"/>
            <pc:sldLayoutMk cId="1442499681" sldId="2147483706"/>
          </pc:sldLayoutMkLst>
          <pc:spChg chg="add del mod">
            <ac:chgData name="Margarita Victoria Caballa" userId="44079f7e-4ebf-4edf-968e-5557b21276cf" providerId="ADAL" clId="{BFE696D1-A955-4B6D-9E6E-7768F22632D7}" dt="2024-07-17T04:48:14.933" v="172" actId="14100"/>
            <ac:spMkLst>
              <pc:docMk/>
              <pc:sldMasterMk cId="2042578864" sldId="2147483677"/>
              <pc:sldLayoutMk cId="1442499681" sldId="2147483706"/>
              <ac:spMk id="47" creationId="{00000000-0000-0000-0000-000000000000}"/>
            </ac:spMkLst>
          </pc:spChg>
        </pc:sldLayoutChg>
      </pc:sldMasterChg>
      <pc:sldMasterChg chg="modSldLayout">
        <pc:chgData name="Margarita Victoria Caballa" userId="44079f7e-4ebf-4edf-968e-5557b21276cf" providerId="ADAL" clId="{BFE696D1-A955-4B6D-9E6E-7768F22632D7}" dt="2024-07-17T04:45:47.903" v="12" actId="478"/>
        <pc:sldMasterMkLst>
          <pc:docMk/>
          <pc:sldMasterMk cId="536825214" sldId="2147483696"/>
        </pc:sldMasterMkLst>
        <pc:sldLayoutChg chg="delSp mod">
          <pc:chgData name="Margarita Victoria Caballa" userId="44079f7e-4ebf-4edf-968e-5557b21276cf" providerId="ADAL" clId="{BFE696D1-A955-4B6D-9E6E-7768F22632D7}" dt="2024-07-17T04:45:47.903" v="12" actId="478"/>
          <pc:sldLayoutMkLst>
            <pc:docMk/>
            <pc:sldMasterMk cId="536825214" sldId="2147483696"/>
            <pc:sldLayoutMk cId="3983726275" sldId="2147483697"/>
          </pc:sldLayoutMkLst>
          <pc:picChg chg="del">
            <ac:chgData name="Margarita Victoria Caballa" userId="44079f7e-4ebf-4edf-968e-5557b21276cf" providerId="ADAL" clId="{BFE696D1-A955-4B6D-9E6E-7768F22632D7}" dt="2024-07-17T04:45:47.249" v="11" actId="478"/>
            <ac:picMkLst>
              <pc:docMk/>
              <pc:sldMasterMk cId="536825214" sldId="2147483696"/>
              <pc:sldLayoutMk cId="3983726275" sldId="2147483697"/>
              <ac:picMk id="27" creationId="{00000000-0000-0000-0000-000000000000}"/>
            </ac:picMkLst>
          </pc:picChg>
          <pc:picChg chg="del">
            <ac:chgData name="Margarita Victoria Caballa" userId="44079f7e-4ebf-4edf-968e-5557b21276cf" providerId="ADAL" clId="{BFE696D1-A955-4B6D-9E6E-7768F22632D7}" dt="2024-07-17T04:45:47.903" v="12" actId="478"/>
            <ac:picMkLst>
              <pc:docMk/>
              <pc:sldMasterMk cId="536825214" sldId="2147483696"/>
              <pc:sldLayoutMk cId="3983726275" sldId="2147483697"/>
              <ac:picMk id="28" creationId="{00000000-0000-0000-0000-000000000000}"/>
            </ac:picMkLst>
          </pc:pic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1526F6-0375-4179-AF83-0617578FA98C}" type="doc">
      <dgm:prSet loTypeId="urn:microsoft.com/office/officeart/2005/8/layout/hierarchy4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504C8123-7A25-44D8-89E8-5884410E8207}">
      <dgm:prSet phldrT="[Text]" custT="1"/>
      <dgm:spPr/>
      <dgm:t>
        <a:bodyPr/>
        <a:lstStyle/>
        <a:p>
          <a:r>
            <a:rPr lang="en-US" sz="1800" dirty="0"/>
            <a:t>Clean and Healthy Oceans Integrated </a:t>
          </a:r>
          <a:r>
            <a:rPr lang="en-US" sz="1800" dirty="0" err="1"/>
            <a:t>Programme</a:t>
          </a:r>
          <a:r>
            <a:rPr lang="en-US" sz="1800" dirty="0"/>
            <a:t> Global Project</a:t>
          </a:r>
        </a:p>
      </dgm:t>
    </dgm:pt>
    <dgm:pt modelId="{9776DD8D-05AE-4846-A840-A9B1596CB284}" type="parTrans" cxnId="{B1BB36AA-EDDE-44D7-B344-167F63EED01A}">
      <dgm:prSet/>
      <dgm:spPr/>
      <dgm:t>
        <a:bodyPr/>
        <a:lstStyle/>
        <a:p>
          <a:endParaRPr lang="en-GB"/>
        </a:p>
      </dgm:t>
    </dgm:pt>
    <dgm:pt modelId="{5256F0B5-BACE-45E4-991C-7844A854AD9A}" type="sibTrans" cxnId="{B1BB36AA-EDDE-44D7-B344-167F63EED01A}">
      <dgm:prSet/>
      <dgm:spPr/>
      <dgm:t>
        <a:bodyPr/>
        <a:lstStyle/>
        <a:p>
          <a:endParaRPr lang="en-GB"/>
        </a:p>
      </dgm:t>
    </dgm:pt>
    <dgm:pt modelId="{A06A872C-6529-4ABB-8E33-0C2FFCCA4E61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Bay of Bengal</a:t>
          </a:r>
        </a:p>
      </dgm:t>
    </dgm:pt>
    <dgm:pt modelId="{16C3C1E3-500E-4BE5-8F5A-5C26641AF926}" type="parTrans" cxnId="{87729EA6-79E8-4722-9629-68D7379D47CC}">
      <dgm:prSet/>
      <dgm:spPr/>
      <dgm:t>
        <a:bodyPr/>
        <a:lstStyle/>
        <a:p>
          <a:endParaRPr lang="en-GB"/>
        </a:p>
      </dgm:t>
    </dgm:pt>
    <dgm:pt modelId="{CD039F16-0E1B-4882-9936-3C4200DE5DF9}" type="sibTrans" cxnId="{87729EA6-79E8-4722-9629-68D7379D47CC}">
      <dgm:prSet/>
      <dgm:spPr/>
      <dgm:t>
        <a:bodyPr/>
        <a:lstStyle/>
        <a:p>
          <a:endParaRPr lang="en-GB"/>
        </a:p>
      </dgm:t>
    </dgm:pt>
    <dgm:pt modelId="{C6DBE719-0B1F-41D5-A2F0-0F0687C28137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Maldives (UNEP)</a:t>
          </a:r>
        </a:p>
      </dgm:t>
    </dgm:pt>
    <dgm:pt modelId="{3C951246-0A65-4667-AD3D-1D6A338E8222}" type="parTrans" cxnId="{23AAFB7D-00E8-487D-9B62-ED34AE332738}">
      <dgm:prSet/>
      <dgm:spPr/>
      <dgm:t>
        <a:bodyPr/>
        <a:lstStyle/>
        <a:p>
          <a:endParaRPr lang="en-GB"/>
        </a:p>
      </dgm:t>
    </dgm:pt>
    <dgm:pt modelId="{2C112A9D-1B3F-41A1-95E0-0902D420B8A4}" type="sibTrans" cxnId="{23AAFB7D-00E8-487D-9B62-ED34AE332738}">
      <dgm:prSet/>
      <dgm:spPr/>
      <dgm:t>
        <a:bodyPr/>
        <a:lstStyle/>
        <a:p>
          <a:endParaRPr lang="en-GB"/>
        </a:p>
      </dgm:t>
    </dgm:pt>
    <dgm:pt modelId="{DB404771-7472-47B3-BD4B-2D2651A98592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Sri Lanka</a:t>
          </a:r>
        </a:p>
      </dgm:t>
    </dgm:pt>
    <dgm:pt modelId="{10DDED5A-F59E-419A-B3F1-BB07066FE051}" type="parTrans" cxnId="{EF79C176-7B2C-46FC-8229-7754CA1D8FEB}">
      <dgm:prSet/>
      <dgm:spPr/>
      <dgm:t>
        <a:bodyPr/>
        <a:lstStyle/>
        <a:p>
          <a:endParaRPr lang="en-GB"/>
        </a:p>
      </dgm:t>
    </dgm:pt>
    <dgm:pt modelId="{7A41C7A0-C7A8-4533-9D3F-D3F0F630FA88}" type="sibTrans" cxnId="{EF79C176-7B2C-46FC-8229-7754CA1D8FEB}">
      <dgm:prSet/>
      <dgm:spPr/>
      <dgm:t>
        <a:bodyPr/>
        <a:lstStyle/>
        <a:p>
          <a:endParaRPr lang="en-GB"/>
        </a:p>
      </dgm:t>
    </dgm:pt>
    <dgm:pt modelId="{52159BF7-2AA1-46A9-BCAF-09A525BF6DAD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South China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5B810CF7-B777-42ED-973D-0AED2843F1EF}" type="parTrans" cxnId="{369AD9EF-CAAF-4153-BCCC-B804470F074D}">
      <dgm:prSet/>
      <dgm:spPr/>
      <dgm:t>
        <a:bodyPr/>
        <a:lstStyle/>
        <a:p>
          <a:endParaRPr lang="en-GB"/>
        </a:p>
      </dgm:t>
    </dgm:pt>
    <dgm:pt modelId="{C2F9F733-879B-45C2-9B17-17D8D8563759}" type="sibTrans" cxnId="{369AD9EF-CAAF-4153-BCCC-B804470F074D}">
      <dgm:prSet/>
      <dgm:spPr/>
      <dgm:t>
        <a:bodyPr/>
        <a:lstStyle/>
        <a:p>
          <a:endParaRPr lang="en-GB"/>
        </a:p>
      </dgm:t>
    </dgm:pt>
    <dgm:pt modelId="{0861A0A0-E1ED-4744-ADD4-D76FB4DD87A1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Thailand (UNEP)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EF795341-0389-4B6E-8F99-8BD653DCF039}" type="parTrans" cxnId="{80A2FFB9-362D-426A-8109-A7CED40429CA}">
      <dgm:prSet/>
      <dgm:spPr/>
      <dgm:t>
        <a:bodyPr/>
        <a:lstStyle/>
        <a:p>
          <a:endParaRPr lang="en-GB"/>
        </a:p>
      </dgm:t>
    </dgm:pt>
    <dgm:pt modelId="{1465C0ED-C0BB-4541-95B9-DE2E4571959D}" type="sibTrans" cxnId="{80A2FFB9-362D-426A-8109-A7CED40429CA}">
      <dgm:prSet/>
      <dgm:spPr/>
      <dgm:t>
        <a:bodyPr/>
        <a:lstStyle/>
        <a:p>
          <a:endParaRPr lang="en-GB"/>
        </a:p>
      </dgm:t>
    </dgm:pt>
    <dgm:pt modelId="{9AADB3CF-4C87-42D5-95B6-27CDBDA41904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Viet Nam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DB891E90-139C-4931-9412-D79231BA6D32}" type="parTrans" cxnId="{1B552F2A-B949-48F5-B3F0-BE6618A2D22D}">
      <dgm:prSet/>
      <dgm:spPr/>
      <dgm:t>
        <a:bodyPr/>
        <a:lstStyle/>
        <a:p>
          <a:endParaRPr lang="en-GB"/>
        </a:p>
      </dgm:t>
    </dgm:pt>
    <dgm:pt modelId="{533DA7D2-2BF6-4943-9FC4-D68510714FE6}" type="sibTrans" cxnId="{1B552F2A-B949-48F5-B3F0-BE6618A2D22D}">
      <dgm:prSet/>
      <dgm:spPr/>
      <dgm:t>
        <a:bodyPr/>
        <a:lstStyle/>
        <a:p>
          <a:endParaRPr lang="en-GB"/>
        </a:p>
      </dgm:t>
    </dgm:pt>
    <dgm:pt modelId="{F54F20FC-CC97-4A5F-B49D-FA40534C289C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Caribbean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FCDCB1F5-AE56-46CB-9100-07F6611E1A55}" type="parTrans" cxnId="{2D2DB952-DF24-4402-8BD5-29B4320E3185}">
      <dgm:prSet/>
      <dgm:spPr/>
      <dgm:t>
        <a:bodyPr/>
        <a:lstStyle/>
        <a:p>
          <a:endParaRPr lang="en-GB"/>
        </a:p>
      </dgm:t>
    </dgm:pt>
    <dgm:pt modelId="{510B87B9-7AB3-460A-A1E4-624EF796B4B5}" type="sibTrans" cxnId="{2D2DB952-DF24-4402-8BD5-29B4320E3185}">
      <dgm:prSet/>
      <dgm:spPr/>
      <dgm:t>
        <a:bodyPr/>
        <a:lstStyle/>
        <a:p>
          <a:endParaRPr lang="en-GB"/>
        </a:p>
      </dgm:t>
    </dgm:pt>
    <dgm:pt modelId="{CFD3EA40-7E12-46A4-A756-4053B5E6558B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Venezuela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3D793921-F9F6-4D82-9D33-AD59372BFBCC}" type="parTrans" cxnId="{E1444D7D-4468-4A23-8152-CB9374042B18}">
      <dgm:prSet/>
      <dgm:spPr/>
      <dgm:t>
        <a:bodyPr/>
        <a:lstStyle/>
        <a:p>
          <a:endParaRPr lang="en-GB"/>
        </a:p>
      </dgm:t>
    </dgm:pt>
    <dgm:pt modelId="{1F36111F-E050-4C78-BF2B-2742B50EA982}" type="sibTrans" cxnId="{E1444D7D-4468-4A23-8152-CB9374042B18}">
      <dgm:prSet/>
      <dgm:spPr/>
      <dgm:t>
        <a:bodyPr/>
        <a:lstStyle/>
        <a:p>
          <a:endParaRPr lang="en-GB"/>
        </a:p>
      </dgm:t>
    </dgm:pt>
    <dgm:pt modelId="{04345652-E139-4460-AA38-16BDE40C9BF6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Mexico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F928BCFC-47FB-41DE-A0D9-5F4ECBFAD46B}" type="parTrans" cxnId="{19A9062D-8170-4D59-8CD6-E20B652F0922}">
      <dgm:prSet/>
      <dgm:spPr/>
      <dgm:t>
        <a:bodyPr/>
        <a:lstStyle/>
        <a:p>
          <a:endParaRPr lang="en-GB"/>
        </a:p>
      </dgm:t>
    </dgm:pt>
    <dgm:pt modelId="{B3C26F9F-97EE-4227-B598-7EF19A790DC4}" type="sibTrans" cxnId="{19A9062D-8170-4D59-8CD6-E20B652F0922}">
      <dgm:prSet/>
      <dgm:spPr/>
      <dgm:t>
        <a:bodyPr/>
        <a:lstStyle/>
        <a:p>
          <a:endParaRPr lang="en-GB"/>
        </a:p>
      </dgm:t>
    </dgm:pt>
    <dgm:pt modelId="{28DA01ED-9C24-42A6-AD24-EF2AEF828714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Trinidad and Tobago (UNEP)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9BE66AD8-0272-4D32-A026-17A314F766AD}" type="parTrans" cxnId="{E601D011-5C52-4A4B-8B87-E7E924CCF611}">
      <dgm:prSet/>
      <dgm:spPr/>
      <dgm:t>
        <a:bodyPr/>
        <a:lstStyle/>
        <a:p>
          <a:endParaRPr lang="en-GB"/>
        </a:p>
      </dgm:t>
    </dgm:pt>
    <dgm:pt modelId="{1DB2D38C-A861-4DC6-86E6-00F52CB2B6D6}" type="sibTrans" cxnId="{E601D011-5C52-4A4B-8B87-E7E924CCF611}">
      <dgm:prSet/>
      <dgm:spPr/>
      <dgm:t>
        <a:bodyPr/>
        <a:lstStyle/>
        <a:p>
          <a:endParaRPr lang="en-GB"/>
        </a:p>
      </dgm:t>
    </dgm:pt>
    <dgm:pt modelId="{4AB1CBDE-8E20-449F-A501-21BEBD8CEAF9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Panama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D7053843-7FA8-464A-A3DD-9237F9063155}" type="parTrans" cxnId="{71336D31-C2F2-42B2-8F12-A3B743074EB4}">
      <dgm:prSet/>
      <dgm:spPr/>
      <dgm:t>
        <a:bodyPr/>
        <a:lstStyle/>
        <a:p>
          <a:endParaRPr lang="en-GB"/>
        </a:p>
      </dgm:t>
    </dgm:pt>
    <dgm:pt modelId="{3EB49777-33EF-4EC5-ADCD-A90AD6E5F80C}" type="sibTrans" cxnId="{71336D31-C2F2-42B2-8F12-A3B743074EB4}">
      <dgm:prSet/>
      <dgm:spPr/>
      <dgm:t>
        <a:bodyPr/>
        <a:lstStyle/>
        <a:p>
          <a:endParaRPr lang="en-GB"/>
        </a:p>
      </dgm:t>
    </dgm:pt>
    <dgm:pt modelId="{E57BE5A8-B7B8-404D-B9A4-1984C9F91D58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St. </a:t>
          </a:r>
          <a:r>
            <a:rPr lang="en-US" sz="1000" b="0" i="0" u="none" strike="noStrike" kern="1200" dirty="0" err="1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Kiits</a:t>
          </a: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 and Nevis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177E5BFE-6D96-46C1-8119-7AF9B1178B98}" type="parTrans" cxnId="{B2E45EE4-DDB4-4890-98C6-B5D9057488CE}">
      <dgm:prSet/>
      <dgm:spPr/>
      <dgm:t>
        <a:bodyPr/>
        <a:lstStyle/>
        <a:p>
          <a:endParaRPr lang="en-GB"/>
        </a:p>
      </dgm:t>
    </dgm:pt>
    <dgm:pt modelId="{404F7621-A0F5-454E-A1E3-047E0E475588}" type="sibTrans" cxnId="{B2E45EE4-DDB4-4890-98C6-B5D9057488CE}">
      <dgm:prSet/>
      <dgm:spPr/>
      <dgm:t>
        <a:bodyPr/>
        <a:lstStyle/>
        <a:p>
          <a:endParaRPr lang="en-GB"/>
        </a:p>
      </dgm:t>
    </dgm:pt>
    <dgm:pt modelId="{4A3841E9-2799-43D1-9D2E-5F58B9C94562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Grenada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2C03B95B-4384-453B-A63A-5730CFAA7834}" type="parTrans" cxnId="{941AD038-6A38-4A6E-87D0-66F32B41B4BC}">
      <dgm:prSet/>
      <dgm:spPr/>
      <dgm:t>
        <a:bodyPr/>
        <a:lstStyle/>
        <a:p>
          <a:endParaRPr lang="en-GB"/>
        </a:p>
      </dgm:t>
    </dgm:pt>
    <dgm:pt modelId="{3464B465-D8C5-4E27-A426-E76FDAAB4ABB}" type="sibTrans" cxnId="{941AD038-6A38-4A6E-87D0-66F32B41B4BC}">
      <dgm:prSet/>
      <dgm:spPr/>
      <dgm:t>
        <a:bodyPr/>
        <a:lstStyle/>
        <a:p>
          <a:endParaRPr lang="en-GB"/>
        </a:p>
      </dgm:t>
    </dgm:pt>
    <dgm:pt modelId="{9522EA3C-90C0-4CB5-84B7-B7C5D85598AF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Red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FDEE48A4-F54C-4849-9C24-062C9C1BAB97}" type="parTrans" cxnId="{1A3E5767-1E0E-4A16-A499-08DB863734FC}">
      <dgm:prSet/>
      <dgm:spPr/>
      <dgm:t>
        <a:bodyPr/>
        <a:lstStyle/>
        <a:p>
          <a:endParaRPr lang="en-GB"/>
        </a:p>
      </dgm:t>
    </dgm:pt>
    <dgm:pt modelId="{A0621BFB-5CF2-4864-9936-5CDCAC84AC39}" type="sibTrans" cxnId="{1A3E5767-1E0E-4A16-A499-08DB863734FC}">
      <dgm:prSet/>
      <dgm:spPr/>
      <dgm:t>
        <a:bodyPr/>
        <a:lstStyle/>
        <a:p>
          <a:endParaRPr lang="en-GB"/>
        </a:p>
      </dgm:t>
    </dgm:pt>
    <dgm:pt modelId="{8EB67949-1E88-40AE-94A5-1BE7D533ABF8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Jordan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2547D368-24B8-4C6E-8DC7-DE8D1136AB2E}" type="parTrans" cxnId="{F2FD6555-5453-4F91-B50A-74E1DEF54472}">
      <dgm:prSet/>
      <dgm:spPr/>
      <dgm:t>
        <a:bodyPr/>
        <a:lstStyle/>
        <a:p>
          <a:endParaRPr lang="en-GB"/>
        </a:p>
      </dgm:t>
    </dgm:pt>
    <dgm:pt modelId="{80B71432-B292-4CB9-BF49-5C111413623E}" type="sibTrans" cxnId="{F2FD6555-5453-4F91-B50A-74E1DEF54472}">
      <dgm:prSet/>
      <dgm:spPr/>
      <dgm:t>
        <a:bodyPr/>
        <a:lstStyle/>
        <a:p>
          <a:endParaRPr lang="en-GB"/>
        </a:p>
      </dgm:t>
    </dgm:pt>
    <dgm:pt modelId="{56D63FD5-6FFB-43F2-8228-F2DE493F34E4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Black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EA2CC69C-263C-4616-B590-DFBD6CECDA63}" type="parTrans" cxnId="{79540D31-55AE-4EF9-9B51-3C89A053D026}">
      <dgm:prSet/>
      <dgm:spPr/>
      <dgm:t>
        <a:bodyPr/>
        <a:lstStyle/>
        <a:p>
          <a:endParaRPr lang="en-GB"/>
        </a:p>
      </dgm:t>
    </dgm:pt>
    <dgm:pt modelId="{B7B6E703-846D-4B9B-BB0B-ECD419AC2D14}" type="sibTrans" cxnId="{79540D31-55AE-4EF9-9B51-3C89A053D026}">
      <dgm:prSet/>
      <dgm:spPr/>
      <dgm:t>
        <a:bodyPr/>
        <a:lstStyle/>
        <a:p>
          <a:endParaRPr lang="en-GB"/>
        </a:p>
      </dgm:t>
    </dgm:pt>
    <dgm:pt modelId="{DB757537-ACDB-43DC-BD9E-19233CD25E38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Moldova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2F274120-5AA5-4F79-99F0-48C957328FB1}" type="parTrans" cxnId="{97FBC211-62A2-4901-ADB6-2C64CA7630F4}">
      <dgm:prSet/>
      <dgm:spPr/>
      <dgm:t>
        <a:bodyPr/>
        <a:lstStyle/>
        <a:p>
          <a:endParaRPr lang="en-GB"/>
        </a:p>
      </dgm:t>
    </dgm:pt>
    <dgm:pt modelId="{4E0AEBCC-FB12-4E88-9EE6-5CD580E7BCE6}" type="sibTrans" cxnId="{97FBC211-62A2-4901-ADB6-2C64CA7630F4}">
      <dgm:prSet/>
      <dgm:spPr/>
      <dgm:t>
        <a:bodyPr/>
        <a:lstStyle/>
        <a:p>
          <a:endParaRPr lang="en-GB"/>
        </a:p>
      </dgm:t>
    </dgm:pt>
    <dgm:pt modelId="{6995CB24-A886-4A86-9485-1ED93A91742F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 err="1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Humbold</a:t>
          </a: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 Current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A8EF48BA-1008-421E-B337-A4CD6B9EB40F}" type="parTrans" cxnId="{0848F34D-9C87-41DC-89F1-A9431BF5E2C8}">
      <dgm:prSet/>
      <dgm:spPr/>
      <dgm:t>
        <a:bodyPr/>
        <a:lstStyle/>
        <a:p>
          <a:endParaRPr lang="en-GB"/>
        </a:p>
      </dgm:t>
    </dgm:pt>
    <dgm:pt modelId="{E90347BB-3536-4B61-97F8-E1C1920106FF}" type="sibTrans" cxnId="{0848F34D-9C87-41DC-89F1-A9431BF5E2C8}">
      <dgm:prSet/>
      <dgm:spPr/>
      <dgm:t>
        <a:bodyPr/>
        <a:lstStyle/>
        <a:p>
          <a:endParaRPr lang="en-GB"/>
        </a:p>
      </dgm:t>
    </dgm:pt>
    <dgm:pt modelId="{D82942E3-C246-476B-A5CE-70970CC6E47C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Peru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9D897B4C-D2F5-457A-983A-F7C73CF6F62E}" type="parTrans" cxnId="{B72DF76B-E9BE-41D6-9338-807A950B1DA5}">
      <dgm:prSet/>
      <dgm:spPr/>
      <dgm:t>
        <a:bodyPr/>
        <a:lstStyle/>
        <a:p>
          <a:endParaRPr lang="en-GB"/>
        </a:p>
      </dgm:t>
    </dgm:pt>
    <dgm:pt modelId="{1285C532-B48C-4C32-B7F5-D0D6E412B8D5}" type="sibTrans" cxnId="{B72DF76B-E9BE-41D6-9338-807A950B1DA5}">
      <dgm:prSet/>
      <dgm:spPr/>
      <dgm:t>
        <a:bodyPr/>
        <a:lstStyle/>
        <a:p>
          <a:endParaRPr lang="en-GB"/>
        </a:p>
      </dgm:t>
    </dgm:pt>
    <dgm:pt modelId="{98D0756A-8DD1-498C-953C-602780A4CDD2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Agulhas Current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F5C161C5-F0E7-4316-8839-901365B42C47}" type="parTrans" cxnId="{9C0CC578-CA9F-421E-A97F-733B772B3552}">
      <dgm:prSet/>
      <dgm:spPr/>
      <dgm:t>
        <a:bodyPr/>
        <a:lstStyle/>
        <a:p>
          <a:endParaRPr lang="en-GB"/>
        </a:p>
      </dgm:t>
    </dgm:pt>
    <dgm:pt modelId="{EECF80C8-EF41-401B-AD4F-E8381C0D18C5}" type="sibTrans" cxnId="{9C0CC578-CA9F-421E-A97F-733B772B3552}">
      <dgm:prSet/>
      <dgm:spPr/>
      <dgm:t>
        <a:bodyPr/>
        <a:lstStyle/>
        <a:p>
          <a:endParaRPr lang="en-GB"/>
        </a:p>
      </dgm:t>
    </dgm:pt>
    <dgm:pt modelId="{2535B9AD-EF26-47D8-8A55-13106BCC6F71}">
      <dgm:prSet custT="1"/>
      <dgm:spPr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41910" tIns="41910" rIns="41910" bIns="41910" numCol="1" spcCol="1270" anchor="ctr" anchorCtr="0"/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Madagascar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gm:t>
    </dgm:pt>
    <dgm:pt modelId="{E3D8A5A1-8C78-43BA-9A8D-7F4278BAFC54}" type="parTrans" cxnId="{547648D1-355B-4034-9DF0-1169CFAD0C88}">
      <dgm:prSet/>
      <dgm:spPr/>
      <dgm:t>
        <a:bodyPr/>
        <a:lstStyle/>
        <a:p>
          <a:endParaRPr lang="en-GB"/>
        </a:p>
      </dgm:t>
    </dgm:pt>
    <dgm:pt modelId="{3064A150-025A-4CD2-BBB7-6A3E065924BE}" type="sibTrans" cxnId="{547648D1-355B-4034-9DF0-1169CFAD0C88}">
      <dgm:prSet/>
      <dgm:spPr/>
      <dgm:t>
        <a:bodyPr/>
        <a:lstStyle/>
        <a:p>
          <a:endParaRPr lang="en-GB"/>
        </a:p>
      </dgm:t>
    </dgm:pt>
    <dgm:pt modelId="{9BFB8249-DA4B-4630-8750-39F4605EB184}" type="pres">
      <dgm:prSet presAssocID="{121526F6-0375-4179-AF83-0617578FA98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8B5AD7F-F0F5-461C-B04A-47F36F5492CD}" type="pres">
      <dgm:prSet presAssocID="{504C8123-7A25-44D8-89E8-5884410E8207}" presName="vertOne" presStyleCnt="0"/>
      <dgm:spPr/>
    </dgm:pt>
    <dgm:pt modelId="{196BABCC-73CF-434F-8128-85BEBD16D7D8}" type="pres">
      <dgm:prSet presAssocID="{504C8123-7A25-44D8-89E8-5884410E8207}" presName="txOne" presStyleLbl="node0" presStyleIdx="0" presStyleCnt="1" custScaleY="40408" custLinFactY="-22762" custLinFactNeighborX="-2509" custLinFactNeighborY="-100000">
        <dgm:presLayoutVars>
          <dgm:chPref val="3"/>
        </dgm:presLayoutVars>
      </dgm:prSet>
      <dgm:spPr/>
    </dgm:pt>
    <dgm:pt modelId="{0BD1E17A-5EB0-4136-84ED-562889F22EE2}" type="pres">
      <dgm:prSet presAssocID="{504C8123-7A25-44D8-89E8-5884410E8207}" presName="parTransOne" presStyleCnt="0"/>
      <dgm:spPr/>
    </dgm:pt>
    <dgm:pt modelId="{C760B2A1-A064-41EF-9C56-E325BB7F1749}" type="pres">
      <dgm:prSet presAssocID="{504C8123-7A25-44D8-89E8-5884410E8207}" presName="horzOne" presStyleCnt="0"/>
      <dgm:spPr/>
    </dgm:pt>
    <dgm:pt modelId="{43A7E063-8842-491C-A32F-4A3123EFF966}" type="pres">
      <dgm:prSet presAssocID="{A06A872C-6529-4ABB-8E33-0C2FFCCA4E61}" presName="vertTwo" presStyleCnt="0"/>
      <dgm:spPr/>
    </dgm:pt>
    <dgm:pt modelId="{9F304BC3-8827-468D-86BB-16F73F98C58B}" type="pres">
      <dgm:prSet presAssocID="{A06A872C-6529-4ABB-8E33-0C2FFCCA4E61}" presName="txTwo" presStyleLbl="node2" presStyleIdx="0" presStyleCnt="7" custScaleY="45949" custLinFactNeighborX="701" custLinFactNeighborY="-30483">
        <dgm:presLayoutVars>
          <dgm:chPref val="3"/>
        </dgm:presLayoutVars>
      </dgm:prSet>
      <dgm:spPr/>
    </dgm:pt>
    <dgm:pt modelId="{BA21082A-EDB3-42F1-BEBA-B994A9046E4E}" type="pres">
      <dgm:prSet presAssocID="{A06A872C-6529-4ABB-8E33-0C2FFCCA4E61}" presName="parTransTwo" presStyleCnt="0"/>
      <dgm:spPr/>
    </dgm:pt>
    <dgm:pt modelId="{9596E3B1-1D32-4422-B799-4EFC35A372C1}" type="pres">
      <dgm:prSet presAssocID="{A06A872C-6529-4ABB-8E33-0C2FFCCA4E61}" presName="horzTwo" presStyleCnt="0"/>
      <dgm:spPr/>
    </dgm:pt>
    <dgm:pt modelId="{BC086677-852F-4C7C-B09D-EF8C9BAAB7F5}" type="pres">
      <dgm:prSet presAssocID="{C6DBE719-0B1F-41D5-A2F0-0F0687C28137}" presName="vertThree" presStyleCnt="0"/>
      <dgm:spPr/>
    </dgm:pt>
    <dgm:pt modelId="{F3AD54B3-F886-4982-994F-282028D23FAF}" type="pres">
      <dgm:prSet presAssocID="{C6DBE719-0B1F-41D5-A2F0-0F0687C28137}" presName="txThree" presStyleLbl="node3" presStyleIdx="0" presStyleCnt="14" custScaleY="71086" custLinFactNeighborX="4354" custLinFactNeighborY="21608">
        <dgm:presLayoutVars>
          <dgm:chPref val="3"/>
        </dgm:presLayoutVars>
      </dgm:prSet>
      <dgm:spPr/>
    </dgm:pt>
    <dgm:pt modelId="{884DDC47-A18A-4DF8-ABF0-863DEF4662D3}" type="pres">
      <dgm:prSet presAssocID="{C6DBE719-0B1F-41D5-A2F0-0F0687C28137}" presName="horzThree" presStyleCnt="0"/>
      <dgm:spPr/>
    </dgm:pt>
    <dgm:pt modelId="{445B65D2-BA5E-48CB-9322-71EDD87114CD}" type="pres">
      <dgm:prSet presAssocID="{2C112A9D-1B3F-41A1-95E0-0902D420B8A4}" presName="sibSpaceThree" presStyleCnt="0"/>
      <dgm:spPr/>
    </dgm:pt>
    <dgm:pt modelId="{5F79C769-FE5B-44BC-A690-426C95A3B00E}" type="pres">
      <dgm:prSet presAssocID="{DB404771-7472-47B3-BD4B-2D2651A98592}" presName="vertThree" presStyleCnt="0"/>
      <dgm:spPr/>
    </dgm:pt>
    <dgm:pt modelId="{2D07077B-4A26-49CA-B2CF-6F1D7F1F6913}" type="pres">
      <dgm:prSet presAssocID="{DB404771-7472-47B3-BD4B-2D2651A98592}" presName="txThree" presStyleLbl="node3" presStyleIdx="1" presStyleCnt="14" custScaleY="71086" custLinFactNeighborX="6590" custLinFactNeighborY="21608">
        <dgm:presLayoutVars>
          <dgm:chPref val="3"/>
        </dgm:presLayoutVars>
      </dgm:prSet>
      <dgm:spPr/>
    </dgm:pt>
    <dgm:pt modelId="{DEC00207-4CA8-4274-A1EA-5F1C9B608448}" type="pres">
      <dgm:prSet presAssocID="{DB404771-7472-47B3-BD4B-2D2651A98592}" presName="horzThree" presStyleCnt="0"/>
      <dgm:spPr/>
    </dgm:pt>
    <dgm:pt modelId="{4FF4510A-0B2B-4A74-8751-3E67CF042ABE}" type="pres">
      <dgm:prSet presAssocID="{CD039F16-0E1B-4882-9936-3C4200DE5DF9}" presName="sibSpaceTwo" presStyleCnt="0"/>
      <dgm:spPr/>
    </dgm:pt>
    <dgm:pt modelId="{94D751A4-65AB-4C92-9184-62E28AD960E5}" type="pres">
      <dgm:prSet presAssocID="{52159BF7-2AA1-46A9-BCAF-09A525BF6DAD}" presName="vertTwo" presStyleCnt="0"/>
      <dgm:spPr/>
    </dgm:pt>
    <dgm:pt modelId="{49EB20FB-9CF1-48B2-83BB-206EBA7D8F8A}" type="pres">
      <dgm:prSet presAssocID="{52159BF7-2AA1-46A9-BCAF-09A525BF6DAD}" presName="txTwo" presStyleLbl="node2" presStyleIdx="1" presStyleCnt="7" custScaleY="45453" custLinFactNeighborX="701" custLinFactNeighborY="-30483">
        <dgm:presLayoutVars>
          <dgm:chPref val="3"/>
        </dgm:presLayoutVars>
      </dgm:prSet>
      <dgm:spPr/>
    </dgm:pt>
    <dgm:pt modelId="{1BB2A481-5FE0-46AD-A390-D43E50B68331}" type="pres">
      <dgm:prSet presAssocID="{52159BF7-2AA1-46A9-BCAF-09A525BF6DAD}" presName="parTransTwo" presStyleCnt="0"/>
      <dgm:spPr/>
    </dgm:pt>
    <dgm:pt modelId="{F748580B-F65F-46BF-9BAB-8AF80DCE38E8}" type="pres">
      <dgm:prSet presAssocID="{52159BF7-2AA1-46A9-BCAF-09A525BF6DAD}" presName="horzTwo" presStyleCnt="0"/>
      <dgm:spPr/>
    </dgm:pt>
    <dgm:pt modelId="{5CB4D345-71AD-492B-8026-553186416ADE}" type="pres">
      <dgm:prSet presAssocID="{0861A0A0-E1ED-4744-ADD4-D76FB4DD87A1}" presName="vertThree" presStyleCnt="0"/>
      <dgm:spPr/>
    </dgm:pt>
    <dgm:pt modelId="{2D28D221-1543-4AA8-8373-8F1C73396B3E}" type="pres">
      <dgm:prSet presAssocID="{0861A0A0-E1ED-4744-ADD4-D76FB4DD87A1}" presName="txThree" presStyleLbl="node3" presStyleIdx="2" presStyleCnt="14" custScaleY="71086" custLinFactNeighborX="6590" custLinFactNeighborY="21586">
        <dgm:presLayoutVars>
          <dgm:chPref val="3"/>
        </dgm:presLayoutVars>
      </dgm:prSet>
      <dgm:spPr/>
    </dgm:pt>
    <dgm:pt modelId="{9AF3C387-249F-4475-904F-DB7A54FAFC04}" type="pres">
      <dgm:prSet presAssocID="{0861A0A0-E1ED-4744-ADD4-D76FB4DD87A1}" presName="horzThree" presStyleCnt="0"/>
      <dgm:spPr/>
    </dgm:pt>
    <dgm:pt modelId="{9A0D4FD1-6055-4E42-B6A3-20CB301DAEA6}" type="pres">
      <dgm:prSet presAssocID="{1465C0ED-C0BB-4541-95B9-DE2E4571959D}" presName="sibSpaceThree" presStyleCnt="0"/>
      <dgm:spPr/>
    </dgm:pt>
    <dgm:pt modelId="{3A0A0036-86B4-4219-AE76-94F29CC4C0CF}" type="pres">
      <dgm:prSet presAssocID="{9AADB3CF-4C87-42D5-95B6-27CDBDA41904}" presName="vertThree" presStyleCnt="0"/>
      <dgm:spPr/>
    </dgm:pt>
    <dgm:pt modelId="{D3DC9566-9088-438C-A5F9-A4F82062FCDC}" type="pres">
      <dgm:prSet presAssocID="{9AADB3CF-4C87-42D5-95B6-27CDBDA41904}" presName="txThree" presStyleLbl="node3" presStyleIdx="3" presStyleCnt="14" custScaleY="71086" custLinFactNeighborX="6590" custLinFactNeighborY="21586">
        <dgm:presLayoutVars>
          <dgm:chPref val="3"/>
        </dgm:presLayoutVars>
      </dgm:prSet>
      <dgm:spPr/>
    </dgm:pt>
    <dgm:pt modelId="{0C271DC4-3F76-4093-A6E3-4F285629E93C}" type="pres">
      <dgm:prSet presAssocID="{9AADB3CF-4C87-42D5-95B6-27CDBDA41904}" presName="horzThree" presStyleCnt="0"/>
      <dgm:spPr/>
    </dgm:pt>
    <dgm:pt modelId="{334014CF-B176-4B03-BE64-B41B79FD1B6A}" type="pres">
      <dgm:prSet presAssocID="{C2F9F733-879B-45C2-9B17-17D8D8563759}" presName="sibSpaceTwo" presStyleCnt="0"/>
      <dgm:spPr/>
    </dgm:pt>
    <dgm:pt modelId="{AA04388D-2BDF-4CF3-88F3-C2EEAD96D3E0}" type="pres">
      <dgm:prSet presAssocID="{F54F20FC-CC97-4A5F-B49D-FA40534C289C}" presName="vertTwo" presStyleCnt="0"/>
      <dgm:spPr/>
    </dgm:pt>
    <dgm:pt modelId="{F935C389-9242-46E7-B739-2E86ABA93822}" type="pres">
      <dgm:prSet presAssocID="{F54F20FC-CC97-4A5F-B49D-FA40534C289C}" presName="txTwo" presStyleLbl="node2" presStyleIdx="2" presStyleCnt="7" custScaleY="45453" custLinFactNeighborX="230" custLinFactNeighborY="-30483">
        <dgm:presLayoutVars>
          <dgm:chPref val="3"/>
        </dgm:presLayoutVars>
      </dgm:prSet>
      <dgm:spPr/>
    </dgm:pt>
    <dgm:pt modelId="{77A720A0-F9E7-4B80-8FBD-722365F49886}" type="pres">
      <dgm:prSet presAssocID="{F54F20FC-CC97-4A5F-B49D-FA40534C289C}" presName="parTransTwo" presStyleCnt="0"/>
      <dgm:spPr/>
    </dgm:pt>
    <dgm:pt modelId="{CABBAAD0-89E8-4DB8-82AF-4856F185D75F}" type="pres">
      <dgm:prSet presAssocID="{F54F20FC-CC97-4A5F-B49D-FA40534C289C}" presName="horzTwo" presStyleCnt="0"/>
      <dgm:spPr/>
    </dgm:pt>
    <dgm:pt modelId="{D0DC6579-4E76-484F-B72E-0B956539A03D}" type="pres">
      <dgm:prSet presAssocID="{CFD3EA40-7E12-46A4-A756-4053B5E6558B}" presName="vertThree" presStyleCnt="0"/>
      <dgm:spPr/>
    </dgm:pt>
    <dgm:pt modelId="{FADBCA40-F180-40D5-BB10-9EDEE616283F}" type="pres">
      <dgm:prSet presAssocID="{CFD3EA40-7E12-46A4-A756-4053B5E6558B}" presName="txThree" presStyleLbl="node3" presStyleIdx="4" presStyleCnt="14" custScaleY="71086" custLinFactNeighborX="6590" custLinFactNeighborY="21586">
        <dgm:presLayoutVars>
          <dgm:chPref val="3"/>
        </dgm:presLayoutVars>
      </dgm:prSet>
      <dgm:spPr/>
    </dgm:pt>
    <dgm:pt modelId="{B005B024-D029-4B36-BC7A-029C4FC5AA9A}" type="pres">
      <dgm:prSet presAssocID="{CFD3EA40-7E12-46A4-A756-4053B5E6558B}" presName="horzThree" presStyleCnt="0"/>
      <dgm:spPr/>
    </dgm:pt>
    <dgm:pt modelId="{7DFB6381-39DD-462A-93AC-FCF768099ACF}" type="pres">
      <dgm:prSet presAssocID="{1F36111F-E050-4C78-BF2B-2742B50EA982}" presName="sibSpaceThree" presStyleCnt="0"/>
      <dgm:spPr/>
    </dgm:pt>
    <dgm:pt modelId="{548E29B6-464F-4A23-9899-9893263C6100}" type="pres">
      <dgm:prSet presAssocID="{04345652-E139-4460-AA38-16BDE40C9BF6}" presName="vertThree" presStyleCnt="0"/>
      <dgm:spPr/>
    </dgm:pt>
    <dgm:pt modelId="{F67B25AF-A73C-4758-8E0D-B8515CC83BE6}" type="pres">
      <dgm:prSet presAssocID="{04345652-E139-4460-AA38-16BDE40C9BF6}" presName="txThree" presStyleLbl="node3" presStyleIdx="5" presStyleCnt="14" custScaleY="71086" custLinFactNeighborX="6590" custLinFactNeighborY="21586">
        <dgm:presLayoutVars>
          <dgm:chPref val="3"/>
        </dgm:presLayoutVars>
      </dgm:prSet>
      <dgm:spPr/>
    </dgm:pt>
    <dgm:pt modelId="{F395CAA3-9CC7-4F9E-8A73-ED82BA25B04D}" type="pres">
      <dgm:prSet presAssocID="{04345652-E139-4460-AA38-16BDE40C9BF6}" presName="horzThree" presStyleCnt="0"/>
      <dgm:spPr/>
    </dgm:pt>
    <dgm:pt modelId="{15CBA78A-A525-4BF1-9ADA-3315566B9F19}" type="pres">
      <dgm:prSet presAssocID="{B3C26F9F-97EE-4227-B598-7EF19A790DC4}" presName="sibSpaceThree" presStyleCnt="0"/>
      <dgm:spPr/>
    </dgm:pt>
    <dgm:pt modelId="{705FAF0A-A85C-4065-A446-F204B04ECADA}" type="pres">
      <dgm:prSet presAssocID="{28DA01ED-9C24-42A6-AD24-EF2AEF828714}" presName="vertThree" presStyleCnt="0"/>
      <dgm:spPr/>
    </dgm:pt>
    <dgm:pt modelId="{7FD7D1D2-0CA7-44E4-BC9C-CC45615BC66F}" type="pres">
      <dgm:prSet presAssocID="{28DA01ED-9C24-42A6-AD24-EF2AEF828714}" presName="txThree" presStyleLbl="node3" presStyleIdx="6" presStyleCnt="14" custScaleY="71086" custLinFactNeighborX="6590" custLinFactNeighborY="21586">
        <dgm:presLayoutVars>
          <dgm:chPref val="3"/>
        </dgm:presLayoutVars>
      </dgm:prSet>
      <dgm:spPr/>
    </dgm:pt>
    <dgm:pt modelId="{A60423AC-7B95-4181-9171-FA6E28DEC57F}" type="pres">
      <dgm:prSet presAssocID="{28DA01ED-9C24-42A6-AD24-EF2AEF828714}" presName="horzThree" presStyleCnt="0"/>
      <dgm:spPr/>
    </dgm:pt>
    <dgm:pt modelId="{DD0CBCEF-333E-4EA0-A211-49A8C3A6421B}" type="pres">
      <dgm:prSet presAssocID="{1DB2D38C-A861-4DC6-86E6-00F52CB2B6D6}" presName="sibSpaceThree" presStyleCnt="0"/>
      <dgm:spPr/>
    </dgm:pt>
    <dgm:pt modelId="{71627FDD-4E5F-415A-ACFA-A742800F3419}" type="pres">
      <dgm:prSet presAssocID="{4AB1CBDE-8E20-449F-A501-21BEBD8CEAF9}" presName="vertThree" presStyleCnt="0"/>
      <dgm:spPr/>
    </dgm:pt>
    <dgm:pt modelId="{2E3B4D37-4FFA-4766-8405-2F48BEA4E3B1}" type="pres">
      <dgm:prSet presAssocID="{4AB1CBDE-8E20-449F-A501-21BEBD8CEAF9}" presName="txThree" presStyleLbl="node3" presStyleIdx="7" presStyleCnt="14" custScaleY="71086" custLinFactNeighborX="6590" custLinFactNeighborY="21586">
        <dgm:presLayoutVars>
          <dgm:chPref val="3"/>
        </dgm:presLayoutVars>
      </dgm:prSet>
      <dgm:spPr/>
    </dgm:pt>
    <dgm:pt modelId="{05226A49-7C81-49B9-AEF6-CEB8C16D1A29}" type="pres">
      <dgm:prSet presAssocID="{4AB1CBDE-8E20-449F-A501-21BEBD8CEAF9}" presName="horzThree" presStyleCnt="0"/>
      <dgm:spPr/>
    </dgm:pt>
    <dgm:pt modelId="{72A2FDCF-AEA1-445E-B031-B8097A3E8C40}" type="pres">
      <dgm:prSet presAssocID="{3EB49777-33EF-4EC5-ADCD-A90AD6E5F80C}" presName="sibSpaceThree" presStyleCnt="0"/>
      <dgm:spPr/>
    </dgm:pt>
    <dgm:pt modelId="{DC1C8920-3E83-4D7F-8CBE-CC6AE6BCF394}" type="pres">
      <dgm:prSet presAssocID="{E57BE5A8-B7B8-404D-B9A4-1984C9F91D58}" presName="vertThree" presStyleCnt="0"/>
      <dgm:spPr/>
    </dgm:pt>
    <dgm:pt modelId="{7582E438-F7C1-401B-8FC7-8B8385C623F9}" type="pres">
      <dgm:prSet presAssocID="{E57BE5A8-B7B8-404D-B9A4-1984C9F91D58}" presName="txThree" presStyleLbl="node3" presStyleIdx="8" presStyleCnt="14" custScaleY="71086" custLinFactNeighborX="6590" custLinFactNeighborY="21586">
        <dgm:presLayoutVars>
          <dgm:chPref val="3"/>
        </dgm:presLayoutVars>
      </dgm:prSet>
      <dgm:spPr/>
    </dgm:pt>
    <dgm:pt modelId="{5C5D65B9-E531-4FD6-B582-78DE58C42E9A}" type="pres">
      <dgm:prSet presAssocID="{E57BE5A8-B7B8-404D-B9A4-1984C9F91D58}" presName="horzThree" presStyleCnt="0"/>
      <dgm:spPr/>
    </dgm:pt>
    <dgm:pt modelId="{F05449AA-26E2-4970-B256-A48920D0E9AB}" type="pres">
      <dgm:prSet presAssocID="{404F7621-A0F5-454E-A1E3-047E0E475588}" presName="sibSpaceThree" presStyleCnt="0"/>
      <dgm:spPr/>
    </dgm:pt>
    <dgm:pt modelId="{134A54E4-75A5-479D-B1EE-45C2EA3E4C4B}" type="pres">
      <dgm:prSet presAssocID="{4A3841E9-2799-43D1-9D2E-5F58B9C94562}" presName="vertThree" presStyleCnt="0"/>
      <dgm:spPr/>
    </dgm:pt>
    <dgm:pt modelId="{2952CC01-242F-403C-A454-0AEB5DA37AD2}" type="pres">
      <dgm:prSet presAssocID="{4A3841E9-2799-43D1-9D2E-5F58B9C94562}" presName="txThree" presStyleLbl="node3" presStyleIdx="9" presStyleCnt="14" custScaleY="71086" custLinFactNeighborX="6590" custLinFactNeighborY="21586">
        <dgm:presLayoutVars>
          <dgm:chPref val="3"/>
        </dgm:presLayoutVars>
      </dgm:prSet>
      <dgm:spPr/>
    </dgm:pt>
    <dgm:pt modelId="{57DDA7A8-D9E5-453F-962A-DE0FCC539772}" type="pres">
      <dgm:prSet presAssocID="{4A3841E9-2799-43D1-9D2E-5F58B9C94562}" presName="horzThree" presStyleCnt="0"/>
      <dgm:spPr/>
    </dgm:pt>
    <dgm:pt modelId="{A89D48FB-1F4B-439F-93CF-C2777CC63B1D}" type="pres">
      <dgm:prSet presAssocID="{510B87B9-7AB3-460A-A1E4-624EF796B4B5}" presName="sibSpaceTwo" presStyleCnt="0"/>
      <dgm:spPr/>
    </dgm:pt>
    <dgm:pt modelId="{AC125A83-9DD4-4075-B314-61F58D367AF5}" type="pres">
      <dgm:prSet presAssocID="{9522EA3C-90C0-4CB5-84B7-B7C5D85598AF}" presName="vertTwo" presStyleCnt="0"/>
      <dgm:spPr/>
    </dgm:pt>
    <dgm:pt modelId="{20422DD9-4D19-4858-A203-F1AA3EAC1DB0}" type="pres">
      <dgm:prSet presAssocID="{9522EA3C-90C0-4CB5-84B7-B7C5D85598AF}" presName="txTwo" presStyleLbl="node2" presStyleIdx="3" presStyleCnt="7" custScaleY="45453" custLinFactNeighborX="1431" custLinFactNeighborY="-30483">
        <dgm:presLayoutVars>
          <dgm:chPref val="3"/>
        </dgm:presLayoutVars>
      </dgm:prSet>
      <dgm:spPr/>
    </dgm:pt>
    <dgm:pt modelId="{42EF42A2-3324-4BC3-B219-6DC8C50DA36C}" type="pres">
      <dgm:prSet presAssocID="{9522EA3C-90C0-4CB5-84B7-B7C5D85598AF}" presName="parTransTwo" presStyleCnt="0"/>
      <dgm:spPr/>
    </dgm:pt>
    <dgm:pt modelId="{4DD788BA-A151-452D-A0BD-0C5AE2DC2DD7}" type="pres">
      <dgm:prSet presAssocID="{9522EA3C-90C0-4CB5-84B7-B7C5D85598AF}" presName="horzTwo" presStyleCnt="0"/>
      <dgm:spPr/>
    </dgm:pt>
    <dgm:pt modelId="{38774D2F-F457-4787-8890-6DAEA6E1ACD8}" type="pres">
      <dgm:prSet presAssocID="{8EB67949-1E88-40AE-94A5-1BE7D533ABF8}" presName="vertThree" presStyleCnt="0"/>
      <dgm:spPr/>
    </dgm:pt>
    <dgm:pt modelId="{3F8039ED-7AD5-4E44-9078-5BD2B59784E8}" type="pres">
      <dgm:prSet presAssocID="{8EB67949-1E88-40AE-94A5-1BE7D533ABF8}" presName="txThree" presStyleLbl="node3" presStyleIdx="10" presStyleCnt="14" custScaleY="71086" custLinFactNeighborX="6590" custLinFactNeighborY="21586">
        <dgm:presLayoutVars>
          <dgm:chPref val="3"/>
        </dgm:presLayoutVars>
      </dgm:prSet>
      <dgm:spPr/>
    </dgm:pt>
    <dgm:pt modelId="{21BA7144-E2E6-4F9E-B87E-36BC9CDC9C3F}" type="pres">
      <dgm:prSet presAssocID="{8EB67949-1E88-40AE-94A5-1BE7D533ABF8}" presName="horzThree" presStyleCnt="0"/>
      <dgm:spPr/>
    </dgm:pt>
    <dgm:pt modelId="{4FEB2822-9E04-42F2-A56A-A17B0039F258}" type="pres">
      <dgm:prSet presAssocID="{A0621BFB-5CF2-4864-9936-5CDCAC84AC39}" presName="sibSpaceTwo" presStyleCnt="0"/>
      <dgm:spPr/>
    </dgm:pt>
    <dgm:pt modelId="{4EE24218-2251-425B-A554-48B01B278ED7}" type="pres">
      <dgm:prSet presAssocID="{56D63FD5-6FFB-43F2-8228-F2DE493F34E4}" presName="vertTwo" presStyleCnt="0"/>
      <dgm:spPr/>
    </dgm:pt>
    <dgm:pt modelId="{AF50F58E-D6CB-4653-9A6A-CD1F1F03B348}" type="pres">
      <dgm:prSet presAssocID="{56D63FD5-6FFB-43F2-8228-F2DE493F34E4}" presName="txTwo" presStyleLbl="node2" presStyleIdx="4" presStyleCnt="7" custScaleY="45453" custLinFactNeighborX="1431" custLinFactNeighborY="-30483">
        <dgm:presLayoutVars>
          <dgm:chPref val="3"/>
        </dgm:presLayoutVars>
      </dgm:prSet>
      <dgm:spPr/>
    </dgm:pt>
    <dgm:pt modelId="{EAE41F5D-7F30-4221-A37E-A2E1C53D507C}" type="pres">
      <dgm:prSet presAssocID="{56D63FD5-6FFB-43F2-8228-F2DE493F34E4}" presName="parTransTwo" presStyleCnt="0"/>
      <dgm:spPr/>
    </dgm:pt>
    <dgm:pt modelId="{D719CA2C-E509-494A-8400-0E05EBE2B863}" type="pres">
      <dgm:prSet presAssocID="{56D63FD5-6FFB-43F2-8228-F2DE493F34E4}" presName="horzTwo" presStyleCnt="0"/>
      <dgm:spPr/>
    </dgm:pt>
    <dgm:pt modelId="{937A1C4F-7607-4450-A730-7029CFC46984}" type="pres">
      <dgm:prSet presAssocID="{DB757537-ACDB-43DC-BD9E-19233CD25E38}" presName="vertThree" presStyleCnt="0"/>
      <dgm:spPr/>
    </dgm:pt>
    <dgm:pt modelId="{B8807723-6A7D-484A-A6CE-0393178BA689}" type="pres">
      <dgm:prSet presAssocID="{DB757537-ACDB-43DC-BD9E-19233CD25E38}" presName="txThree" presStyleLbl="node3" presStyleIdx="11" presStyleCnt="14" custScaleY="71086" custLinFactNeighborX="6590" custLinFactNeighborY="21586">
        <dgm:presLayoutVars>
          <dgm:chPref val="3"/>
        </dgm:presLayoutVars>
      </dgm:prSet>
      <dgm:spPr/>
    </dgm:pt>
    <dgm:pt modelId="{0A957637-31B8-41C7-984F-17710755FA65}" type="pres">
      <dgm:prSet presAssocID="{DB757537-ACDB-43DC-BD9E-19233CD25E38}" presName="horzThree" presStyleCnt="0"/>
      <dgm:spPr/>
    </dgm:pt>
    <dgm:pt modelId="{6FF8DC69-B72B-4117-B3B2-6BC09BC1C11D}" type="pres">
      <dgm:prSet presAssocID="{B7B6E703-846D-4B9B-BB0B-ECD419AC2D14}" presName="sibSpaceTwo" presStyleCnt="0"/>
      <dgm:spPr/>
    </dgm:pt>
    <dgm:pt modelId="{16BD83E7-4A03-416F-98E5-AFF4E6F50946}" type="pres">
      <dgm:prSet presAssocID="{6995CB24-A886-4A86-9485-1ED93A91742F}" presName="vertTwo" presStyleCnt="0"/>
      <dgm:spPr/>
    </dgm:pt>
    <dgm:pt modelId="{68DAB0E4-7C01-4B81-9A39-5336C9D280B8}" type="pres">
      <dgm:prSet presAssocID="{6995CB24-A886-4A86-9485-1ED93A91742F}" presName="txTwo" presStyleLbl="node2" presStyleIdx="5" presStyleCnt="7" custScaleY="45453" custLinFactNeighborX="1431" custLinFactNeighborY="-30483">
        <dgm:presLayoutVars>
          <dgm:chPref val="3"/>
        </dgm:presLayoutVars>
      </dgm:prSet>
      <dgm:spPr/>
    </dgm:pt>
    <dgm:pt modelId="{0D53D607-5FBF-4B90-A7BD-D121D4852ACF}" type="pres">
      <dgm:prSet presAssocID="{6995CB24-A886-4A86-9485-1ED93A91742F}" presName="parTransTwo" presStyleCnt="0"/>
      <dgm:spPr/>
    </dgm:pt>
    <dgm:pt modelId="{708E2A80-D681-41CC-A8F1-3BE87EA37875}" type="pres">
      <dgm:prSet presAssocID="{6995CB24-A886-4A86-9485-1ED93A91742F}" presName="horzTwo" presStyleCnt="0"/>
      <dgm:spPr/>
    </dgm:pt>
    <dgm:pt modelId="{351F34F8-E77F-4AC1-923B-9A6E584205B9}" type="pres">
      <dgm:prSet presAssocID="{D82942E3-C246-476B-A5CE-70970CC6E47C}" presName="vertThree" presStyleCnt="0"/>
      <dgm:spPr/>
    </dgm:pt>
    <dgm:pt modelId="{83FEDE20-C6EC-4942-B414-0B8C4342C69D}" type="pres">
      <dgm:prSet presAssocID="{D82942E3-C246-476B-A5CE-70970CC6E47C}" presName="txThree" presStyleLbl="node3" presStyleIdx="12" presStyleCnt="14" custScaleY="71086" custLinFactNeighborX="6590" custLinFactNeighborY="21586">
        <dgm:presLayoutVars>
          <dgm:chPref val="3"/>
        </dgm:presLayoutVars>
      </dgm:prSet>
      <dgm:spPr/>
    </dgm:pt>
    <dgm:pt modelId="{00CD9FAB-7D42-46DC-959B-0F148B346BE3}" type="pres">
      <dgm:prSet presAssocID="{D82942E3-C246-476B-A5CE-70970CC6E47C}" presName="horzThree" presStyleCnt="0"/>
      <dgm:spPr/>
    </dgm:pt>
    <dgm:pt modelId="{69B70699-B3D4-4E5D-B424-8E23B7B3D921}" type="pres">
      <dgm:prSet presAssocID="{E90347BB-3536-4B61-97F8-E1C1920106FF}" presName="sibSpaceTwo" presStyleCnt="0"/>
      <dgm:spPr/>
    </dgm:pt>
    <dgm:pt modelId="{BAF1F801-DE9F-45C8-BCD4-743DC2ADB54A}" type="pres">
      <dgm:prSet presAssocID="{98D0756A-8DD1-498C-953C-602780A4CDD2}" presName="vertTwo" presStyleCnt="0"/>
      <dgm:spPr/>
    </dgm:pt>
    <dgm:pt modelId="{FBA210DE-8599-4651-9851-AA84047552D7}" type="pres">
      <dgm:prSet presAssocID="{98D0756A-8DD1-498C-953C-602780A4CDD2}" presName="txTwo" presStyleLbl="node2" presStyleIdx="6" presStyleCnt="7" custScaleY="45453" custLinFactNeighborX="1431" custLinFactNeighborY="-30483">
        <dgm:presLayoutVars>
          <dgm:chPref val="3"/>
        </dgm:presLayoutVars>
      </dgm:prSet>
      <dgm:spPr/>
    </dgm:pt>
    <dgm:pt modelId="{1F24D31C-23F0-48E1-8DB6-991F601C5D2E}" type="pres">
      <dgm:prSet presAssocID="{98D0756A-8DD1-498C-953C-602780A4CDD2}" presName="parTransTwo" presStyleCnt="0"/>
      <dgm:spPr/>
    </dgm:pt>
    <dgm:pt modelId="{8F965C16-5A24-4115-A42C-F1E352E45D26}" type="pres">
      <dgm:prSet presAssocID="{98D0756A-8DD1-498C-953C-602780A4CDD2}" presName="horzTwo" presStyleCnt="0"/>
      <dgm:spPr/>
    </dgm:pt>
    <dgm:pt modelId="{777D3420-4666-4ECE-832C-E1DE7A91845F}" type="pres">
      <dgm:prSet presAssocID="{2535B9AD-EF26-47D8-8A55-13106BCC6F71}" presName="vertThree" presStyleCnt="0"/>
      <dgm:spPr/>
    </dgm:pt>
    <dgm:pt modelId="{27B8C407-28E4-4897-8F4A-0B0A0A8CF025}" type="pres">
      <dgm:prSet presAssocID="{2535B9AD-EF26-47D8-8A55-13106BCC6F71}" presName="txThree" presStyleLbl="node3" presStyleIdx="13" presStyleCnt="14" custScaleY="71086" custLinFactNeighborX="6590" custLinFactNeighborY="21586">
        <dgm:presLayoutVars>
          <dgm:chPref val="3"/>
        </dgm:presLayoutVars>
      </dgm:prSet>
      <dgm:spPr/>
    </dgm:pt>
    <dgm:pt modelId="{A4EECAC1-4F72-49E5-AE05-1C6431D3555B}" type="pres">
      <dgm:prSet presAssocID="{2535B9AD-EF26-47D8-8A55-13106BCC6F71}" presName="horzThree" presStyleCnt="0"/>
      <dgm:spPr/>
    </dgm:pt>
  </dgm:ptLst>
  <dgm:cxnLst>
    <dgm:cxn modelId="{DA981A06-A737-4A1A-A078-48DDD9905A13}" type="presOf" srcId="{4A3841E9-2799-43D1-9D2E-5F58B9C94562}" destId="{2952CC01-242F-403C-A454-0AEB5DA37AD2}" srcOrd="0" destOrd="0" presId="urn:microsoft.com/office/officeart/2005/8/layout/hierarchy4"/>
    <dgm:cxn modelId="{5956110E-9DF3-4D0E-9192-7F4FE2F182C6}" type="presOf" srcId="{DB757537-ACDB-43DC-BD9E-19233CD25E38}" destId="{B8807723-6A7D-484A-A6CE-0393178BA689}" srcOrd="0" destOrd="0" presId="urn:microsoft.com/office/officeart/2005/8/layout/hierarchy4"/>
    <dgm:cxn modelId="{798F4F10-60D0-4E77-A373-D26782CA60C4}" type="presOf" srcId="{52159BF7-2AA1-46A9-BCAF-09A525BF6DAD}" destId="{49EB20FB-9CF1-48B2-83BB-206EBA7D8F8A}" srcOrd="0" destOrd="0" presId="urn:microsoft.com/office/officeart/2005/8/layout/hierarchy4"/>
    <dgm:cxn modelId="{97FBC211-62A2-4901-ADB6-2C64CA7630F4}" srcId="{56D63FD5-6FFB-43F2-8228-F2DE493F34E4}" destId="{DB757537-ACDB-43DC-BD9E-19233CD25E38}" srcOrd="0" destOrd="0" parTransId="{2F274120-5AA5-4F79-99F0-48C957328FB1}" sibTransId="{4E0AEBCC-FB12-4E88-9EE6-5CD580E7BCE6}"/>
    <dgm:cxn modelId="{E601D011-5C52-4A4B-8B87-E7E924CCF611}" srcId="{F54F20FC-CC97-4A5F-B49D-FA40534C289C}" destId="{28DA01ED-9C24-42A6-AD24-EF2AEF828714}" srcOrd="2" destOrd="0" parTransId="{9BE66AD8-0272-4D32-A026-17A314F766AD}" sibTransId="{1DB2D38C-A861-4DC6-86E6-00F52CB2B6D6}"/>
    <dgm:cxn modelId="{E40CD31B-2EFC-4CC6-ACEA-8507623FA3B4}" type="presOf" srcId="{28DA01ED-9C24-42A6-AD24-EF2AEF828714}" destId="{7FD7D1D2-0CA7-44E4-BC9C-CC45615BC66F}" srcOrd="0" destOrd="0" presId="urn:microsoft.com/office/officeart/2005/8/layout/hierarchy4"/>
    <dgm:cxn modelId="{2D2D9428-FAF6-49F9-89F7-3D9B111AD53B}" type="presOf" srcId="{2535B9AD-EF26-47D8-8A55-13106BCC6F71}" destId="{27B8C407-28E4-4897-8F4A-0B0A0A8CF025}" srcOrd="0" destOrd="0" presId="urn:microsoft.com/office/officeart/2005/8/layout/hierarchy4"/>
    <dgm:cxn modelId="{1EB22E29-6F39-4037-B437-CCBFA10FEF61}" type="presOf" srcId="{F54F20FC-CC97-4A5F-B49D-FA40534C289C}" destId="{F935C389-9242-46E7-B739-2E86ABA93822}" srcOrd="0" destOrd="0" presId="urn:microsoft.com/office/officeart/2005/8/layout/hierarchy4"/>
    <dgm:cxn modelId="{1B552F2A-B949-48F5-B3F0-BE6618A2D22D}" srcId="{52159BF7-2AA1-46A9-BCAF-09A525BF6DAD}" destId="{9AADB3CF-4C87-42D5-95B6-27CDBDA41904}" srcOrd="1" destOrd="0" parTransId="{DB891E90-139C-4931-9412-D79231BA6D32}" sibTransId="{533DA7D2-2BF6-4943-9FC4-D68510714FE6}"/>
    <dgm:cxn modelId="{19A9062D-8170-4D59-8CD6-E20B652F0922}" srcId="{F54F20FC-CC97-4A5F-B49D-FA40534C289C}" destId="{04345652-E139-4460-AA38-16BDE40C9BF6}" srcOrd="1" destOrd="0" parTransId="{F928BCFC-47FB-41DE-A0D9-5F4ECBFAD46B}" sibTransId="{B3C26F9F-97EE-4227-B598-7EF19A790DC4}"/>
    <dgm:cxn modelId="{79540D31-55AE-4EF9-9B51-3C89A053D026}" srcId="{504C8123-7A25-44D8-89E8-5884410E8207}" destId="{56D63FD5-6FFB-43F2-8228-F2DE493F34E4}" srcOrd="4" destOrd="0" parTransId="{EA2CC69C-263C-4616-B590-DFBD6CECDA63}" sibTransId="{B7B6E703-846D-4B9B-BB0B-ECD419AC2D14}"/>
    <dgm:cxn modelId="{71336D31-C2F2-42B2-8F12-A3B743074EB4}" srcId="{F54F20FC-CC97-4A5F-B49D-FA40534C289C}" destId="{4AB1CBDE-8E20-449F-A501-21BEBD8CEAF9}" srcOrd="3" destOrd="0" parTransId="{D7053843-7FA8-464A-A3DD-9237F9063155}" sibTransId="{3EB49777-33EF-4EC5-ADCD-A90AD6E5F80C}"/>
    <dgm:cxn modelId="{CA169A32-DB28-4F4E-B618-4E7BF66C5648}" type="presOf" srcId="{4AB1CBDE-8E20-449F-A501-21BEBD8CEAF9}" destId="{2E3B4D37-4FFA-4766-8405-2F48BEA4E3B1}" srcOrd="0" destOrd="0" presId="urn:microsoft.com/office/officeart/2005/8/layout/hierarchy4"/>
    <dgm:cxn modelId="{941AD038-6A38-4A6E-87D0-66F32B41B4BC}" srcId="{F54F20FC-CC97-4A5F-B49D-FA40534C289C}" destId="{4A3841E9-2799-43D1-9D2E-5F58B9C94562}" srcOrd="5" destOrd="0" parTransId="{2C03B95B-4384-453B-A63A-5730CFAA7834}" sibTransId="{3464B465-D8C5-4E27-A426-E76FDAAB4ABB}"/>
    <dgm:cxn modelId="{B7E0BE3C-53E5-4867-9836-E5A807C946E4}" type="presOf" srcId="{9AADB3CF-4C87-42D5-95B6-27CDBDA41904}" destId="{D3DC9566-9088-438C-A5F9-A4F82062FCDC}" srcOrd="0" destOrd="0" presId="urn:microsoft.com/office/officeart/2005/8/layout/hierarchy4"/>
    <dgm:cxn modelId="{BD25375D-F4DC-4FF3-9AB3-ADB6928C3EE3}" type="presOf" srcId="{C6DBE719-0B1F-41D5-A2F0-0F0687C28137}" destId="{F3AD54B3-F886-4982-994F-282028D23FAF}" srcOrd="0" destOrd="0" presId="urn:microsoft.com/office/officeart/2005/8/layout/hierarchy4"/>
    <dgm:cxn modelId="{8390F542-BEBC-4BD6-A823-C8C831DE4C28}" type="presOf" srcId="{DB404771-7472-47B3-BD4B-2D2651A98592}" destId="{2D07077B-4A26-49CA-B2CF-6F1D7F1F6913}" srcOrd="0" destOrd="0" presId="urn:microsoft.com/office/officeart/2005/8/layout/hierarchy4"/>
    <dgm:cxn modelId="{1A3E5767-1E0E-4A16-A499-08DB863734FC}" srcId="{504C8123-7A25-44D8-89E8-5884410E8207}" destId="{9522EA3C-90C0-4CB5-84B7-B7C5D85598AF}" srcOrd="3" destOrd="0" parTransId="{FDEE48A4-F54C-4849-9C24-062C9C1BAB97}" sibTransId="{A0621BFB-5CF2-4864-9936-5CDCAC84AC39}"/>
    <dgm:cxn modelId="{74893A48-B182-4BFE-B878-0DE26B45227A}" type="presOf" srcId="{121526F6-0375-4179-AF83-0617578FA98C}" destId="{9BFB8249-DA4B-4630-8750-39F4605EB184}" srcOrd="0" destOrd="0" presId="urn:microsoft.com/office/officeart/2005/8/layout/hierarchy4"/>
    <dgm:cxn modelId="{B72DF76B-E9BE-41D6-9338-807A950B1DA5}" srcId="{6995CB24-A886-4A86-9485-1ED93A91742F}" destId="{D82942E3-C246-476B-A5CE-70970CC6E47C}" srcOrd="0" destOrd="0" parTransId="{9D897B4C-D2F5-457A-983A-F7C73CF6F62E}" sibTransId="{1285C532-B48C-4C32-B7F5-D0D6E412B8D5}"/>
    <dgm:cxn modelId="{0848F34D-9C87-41DC-89F1-A9431BF5E2C8}" srcId="{504C8123-7A25-44D8-89E8-5884410E8207}" destId="{6995CB24-A886-4A86-9485-1ED93A91742F}" srcOrd="5" destOrd="0" parTransId="{A8EF48BA-1008-421E-B337-A4CD6B9EB40F}" sibTransId="{E90347BB-3536-4B61-97F8-E1C1920106FF}"/>
    <dgm:cxn modelId="{2D2DB952-DF24-4402-8BD5-29B4320E3185}" srcId="{504C8123-7A25-44D8-89E8-5884410E8207}" destId="{F54F20FC-CC97-4A5F-B49D-FA40534C289C}" srcOrd="2" destOrd="0" parTransId="{FCDCB1F5-AE56-46CB-9100-07F6611E1A55}" sibTransId="{510B87B9-7AB3-460A-A1E4-624EF796B4B5}"/>
    <dgm:cxn modelId="{F2FD6555-5453-4F91-B50A-74E1DEF54472}" srcId="{9522EA3C-90C0-4CB5-84B7-B7C5D85598AF}" destId="{8EB67949-1E88-40AE-94A5-1BE7D533ABF8}" srcOrd="0" destOrd="0" parTransId="{2547D368-24B8-4C6E-8DC7-DE8D1136AB2E}" sibTransId="{80B71432-B292-4CB9-BF49-5C111413623E}"/>
    <dgm:cxn modelId="{EF79C176-7B2C-46FC-8229-7754CA1D8FEB}" srcId="{A06A872C-6529-4ABB-8E33-0C2FFCCA4E61}" destId="{DB404771-7472-47B3-BD4B-2D2651A98592}" srcOrd="1" destOrd="0" parTransId="{10DDED5A-F59E-419A-B3F1-BB07066FE051}" sibTransId="{7A41C7A0-C7A8-4533-9D3F-D3F0F630FA88}"/>
    <dgm:cxn modelId="{FDF24B57-0281-4A12-B6DE-4BAC643D0A14}" type="presOf" srcId="{56D63FD5-6FFB-43F2-8228-F2DE493F34E4}" destId="{AF50F58E-D6CB-4653-9A6A-CD1F1F03B348}" srcOrd="0" destOrd="0" presId="urn:microsoft.com/office/officeart/2005/8/layout/hierarchy4"/>
    <dgm:cxn modelId="{9C0CC578-CA9F-421E-A97F-733B772B3552}" srcId="{504C8123-7A25-44D8-89E8-5884410E8207}" destId="{98D0756A-8DD1-498C-953C-602780A4CDD2}" srcOrd="6" destOrd="0" parTransId="{F5C161C5-F0E7-4316-8839-901365B42C47}" sibTransId="{EECF80C8-EF41-401B-AD4F-E8381C0D18C5}"/>
    <dgm:cxn modelId="{64668459-181E-446B-98EC-8F5E47831026}" type="presOf" srcId="{0861A0A0-E1ED-4744-ADD4-D76FB4DD87A1}" destId="{2D28D221-1543-4AA8-8373-8F1C73396B3E}" srcOrd="0" destOrd="0" presId="urn:microsoft.com/office/officeart/2005/8/layout/hierarchy4"/>
    <dgm:cxn modelId="{E1444D7D-4468-4A23-8152-CB9374042B18}" srcId="{F54F20FC-CC97-4A5F-B49D-FA40534C289C}" destId="{CFD3EA40-7E12-46A4-A756-4053B5E6558B}" srcOrd="0" destOrd="0" parTransId="{3D793921-F9F6-4D82-9D33-AD59372BFBCC}" sibTransId="{1F36111F-E050-4C78-BF2B-2742B50EA982}"/>
    <dgm:cxn modelId="{23AAFB7D-00E8-487D-9B62-ED34AE332738}" srcId="{A06A872C-6529-4ABB-8E33-0C2FFCCA4E61}" destId="{C6DBE719-0B1F-41D5-A2F0-0F0687C28137}" srcOrd="0" destOrd="0" parTransId="{3C951246-0A65-4667-AD3D-1D6A338E8222}" sibTransId="{2C112A9D-1B3F-41A1-95E0-0902D420B8A4}"/>
    <dgm:cxn modelId="{E311EB8D-09E4-4794-8200-119A7F76168E}" type="presOf" srcId="{98D0756A-8DD1-498C-953C-602780A4CDD2}" destId="{FBA210DE-8599-4651-9851-AA84047552D7}" srcOrd="0" destOrd="0" presId="urn:microsoft.com/office/officeart/2005/8/layout/hierarchy4"/>
    <dgm:cxn modelId="{C80930A0-7A68-4CD2-939F-932B6CC65615}" type="presOf" srcId="{504C8123-7A25-44D8-89E8-5884410E8207}" destId="{196BABCC-73CF-434F-8128-85BEBD16D7D8}" srcOrd="0" destOrd="0" presId="urn:microsoft.com/office/officeart/2005/8/layout/hierarchy4"/>
    <dgm:cxn modelId="{7540FDA1-9D19-4F04-9103-21F3FD705235}" type="presOf" srcId="{D82942E3-C246-476B-A5CE-70970CC6E47C}" destId="{83FEDE20-C6EC-4942-B414-0B8C4342C69D}" srcOrd="0" destOrd="0" presId="urn:microsoft.com/office/officeart/2005/8/layout/hierarchy4"/>
    <dgm:cxn modelId="{87729EA6-79E8-4722-9629-68D7379D47CC}" srcId="{504C8123-7A25-44D8-89E8-5884410E8207}" destId="{A06A872C-6529-4ABB-8E33-0C2FFCCA4E61}" srcOrd="0" destOrd="0" parTransId="{16C3C1E3-500E-4BE5-8F5A-5C26641AF926}" sibTransId="{CD039F16-0E1B-4882-9936-3C4200DE5DF9}"/>
    <dgm:cxn modelId="{B1BB36AA-EDDE-44D7-B344-167F63EED01A}" srcId="{121526F6-0375-4179-AF83-0617578FA98C}" destId="{504C8123-7A25-44D8-89E8-5884410E8207}" srcOrd="0" destOrd="0" parTransId="{9776DD8D-05AE-4846-A840-A9B1596CB284}" sibTransId="{5256F0B5-BACE-45E4-991C-7844A854AD9A}"/>
    <dgm:cxn modelId="{80A2FFB9-362D-426A-8109-A7CED40429CA}" srcId="{52159BF7-2AA1-46A9-BCAF-09A525BF6DAD}" destId="{0861A0A0-E1ED-4744-ADD4-D76FB4DD87A1}" srcOrd="0" destOrd="0" parTransId="{EF795341-0389-4B6E-8F99-8BD653DCF039}" sibTransId="{1465C0ED-C0BB-4541-95B9-DE2E4571959D}"/>
    <dgm:cxn modelId="{8F412AC3-4498-47A2-8B6D-1B88A27E71C1}" type="presOf" srcId="{8EB67949-1E88-40AE-94A5-1BE7D533ABF8}" destId="{3F8039ED-7AD5-4E44-9078-5BD2B59784E8}" srcOrd="0" destOrd="0" presId="urn:microsoft.com/office/officeart/2005/8/layout/hierarchy4"/>
    <dgm:cxn modelId="{A0C4A2C4-8604-430D-8784-278B2546CD68}" type="presOf" srcId="{E57BE5A8-B7B8-404D-B9A4-1984C9F91D58}" destId="{7582E438-F7C1-401B-8FC7-8B8385C623F9}" srcOrd="0" destOrd="0" presId="urn:microsoft.com/office/officeart/2005/8/layout/hierarchy4"/>
    <dgm:cxn modelId="{547648D1-355B-4034-9DF0-1169CFAD0C88}" srcId="{98D0756A-8DD1-498C-953C-602780A4CDD2}" destId="{2535B9AD-EF26-47D8-8A55-13106BCC6F71}" srcOrd="0" destOrd="0" parTransId="{E3D8A5A1-8C78-43BA-9A8D-7F4278BAFC54}" sibTransId="{3064A150-025A-4CD2-BBB7-6A3E065924BE}"/>
    <dgm:cxn modelId="{17A2C4D7-6109-435D-BCA2-59DEDB7B285E}" type="presOf" srcId="{04345652-E139-4460-AA38-16BDE40C9BF6}" destId="{F67B25AF-A73C-4758-8E0D-B8515CC83BE6}" srcOrd="0" destOrd="0" presId="urn:microsoft.com/office/officeart/2005/8/layout/hierarchy4"/>
    <dgm:cxn modelId="{2B5512DE-61FB-4F73-A07E-6542E725BE33}" type="presOf" srcId="{9522EA3C-90C0-4CB5-84B7-B7C5D85598AF}" destId="{20422DD9-4D19-4858-A203-F1AA3EAC1DB0}" srcOrd="0" destOrd="0" presId="urn:microsoft.com/office/officeart/2005/8/layout/hierarchy4"/>
    <dgm:cxn modelId="{B2E45EE4-DDB4-4890-98C6-B5D9057488CE}" srcId="{F54F20FC-CC97-4A5F-B49D-FA40534C289C}" destId="{E57BE5A8-B7B8-404D-B9A4-1984C9F91D58}" srcOrd="4" destOrd="0" parTransId="{177E5BFE-6D96-46C1-8119-7AF9B1178B98}" sibTransId="{404F7621-A0F5-454E-A1E3-047E0E475588}"/>
    <dgm:cxn modelId="{C0D0BFE9-7361-45DA-B45C-8483120190E3}" type="presOf" srcId="{CFD3EA40-7E12-46A4-A756-4053B5E6558B}" destId="{FADBCA40-F180-40D5-BB10-9EDEE616283F}" srcOrd="0" destOrd="0" presId="urn:microsoft.com/office/officeart/2005/8/layout/hierarchy4"/>
    <dgm:cxn modelId="{369AD9EF-CAAF-4153-BCCC-B804470F074D}" srcId="{504C8123-7A25-44D8-89E8-5884410E8207}" destId="{52159BF7-2AA1-46A9-BCAF-09A525BF6DAD}" srcOrd="1" destOrd="0" parTransId="{5B810CF7-B777-42ED-973D-0AED2843F1EF}" sibTransId="{C2F9F733-879B-45C2-9B17-17D8D8563759}"/>
    <dgm:cxn modelId="{3BD004F6-178E-4C2E-B65E-14F6A912CB48}" type="presOf" srcId="{A06A872C-6529-4ABB-8E33-0C2FFCCA4E61}" destId="{9F304BC3-8827-468D-86BB-16F73F98C58B}" srcOrd="0" destOrd="0" presId="urn:microsoft.com/office/officeart/2005/8/layout/hierarchy4"/>
    <dgm:cxn modelId="{F10A38FA-C870-4849-A3A3-F9BEDA3C5627}" type="presOf" srcId="{6995CB24-A886-4A86-9485-1ED93A91742F}" destId="{68DAB0E4-7C01-4B81-9A39-5336C9D280B8}" srcOrd="0" destOrd="0" presId="urn:microsoft.com/office/officeart/2005/8/layout/hierarchy4"/>
    <dgm:cxn modelId="{1EAA4065-B85E-4AEA-9212-AB5E985F36F9}" type="presParOf" srcId="{9BFB8249-DA4B-4630-8750-39F4605EB184}" destId="{58B5AD7F-F0F5-461C-B04A-47F36F5492CD}" srcOrd="0" destOrd="0" presId="urn:microsoft.com/office/officeart/2005/8/layout/hierarchy4"/>
    <dgm:cxn modelId="{14FD1355-687A-4707-B86D-42F476472BD5}" type="presParOf" srcId="{58B5AD7F-F0F5-461C-B04A-47F36F5492CD}" destId="{196BABCC-73CF-434F-8128-85BEBD16D7D8}" srcOrd="0" destOrd="0" presId="urn:microsoft.com/office/officeart/2005/8/layout/hierarchy4"/>
    <dgm:cxn modelId="{20A2FA31-078B-4166-A76A-C7A071B26EA1}" type="presParOf" srcId="{58B5AD7F-F0F5-461C-B04A-47F36F5492CD}" destId="{0BD1E17A-5EB0-4136-84ED-562889F22EE2}" srcOrd="1" destOrd="0" presId="urn:microsoft.com/office/officeart/2005/8/layout/hierarchy4"/>
    <dgm:cxn modelId="{6D4EBD3C-B37F-4BC9-ADEA-01981BEA14AA}" type="presParOf" srcId="{58B5AD7F-F0F5-461C-B04A-47F36F5492CD}" destId="{C760B2A1-A064-41EF-9C56-E325BB7F1749}" srcOrd="2" destOrd="0" presId="urn:microsoft.com/office/officeart/2005/8/layout/hierarchy4"/>
    <dgm:cxn modelId="{DEE3E2D8-E687-4502-8D2F-9B3AFB0DF070}" type="presParOf" srcId="{C760B2A1-A064-41EF-9C56-E325BB7F1749}" destId="{43A7E063-8842-491C-A32F-4A3123EFF966}" srcOrd="0" destOrd="0" presId="urn:microsoft.com/office/officeart/2005/8/layout/hierarchy4"/>
    <dgm:cxn modelId="{9D71EA7B-CEC2-4894-A291-732D92652560}" type="presParOf" srcId="{43A7E063-8842-491C-A32F-4A3123EFF966}" destId="{9F304BC3-8827-468D-86BB-16F73F98C58B}" srcOrd="0" destOrd="0" presId="urn:microsoft.com/office/officeart/2005/8/layout/hierarchy4"/>
    <dgm:cxn modelId="{9E940AD4-9AA2-4A59-9444-2ED3F6DCBAB2}" type="presParOf" srcId="{43A7E063-8842-491C-A32F-4A3123EFF966}" destId="{BA21082A-EDB3-42F1-BEBA-B994A9046E4E}" srcOrd="1" destOrd="0" presId="urn:microsoft.com/office/officeart/2005/8/layout/hierarchy4"/>
    <dgm:cxn modelId="{F40A00C2-8D50-45F8-AB94-A5D399FCAA91}" type="presParOf" srcId="{43A7E063-8842-491C-A32F-4A3123EFF966}" destId="{9596E3B1-1D32-4422-B799-4EFC35A372C1}" srcOrd="2" destOrd="0" presId="urn:microsoft.com/office/officeart/2005/8/layout/hierarchy4"/>
    <dgm:cxn modelId="{4D7119C5-1D2B-4EDB-8597-092CDE386E5A}" type="presParOf" srcId="{9596E3B1-1D32-4422-B799-4EFC35A372C1}" destId="{BC086677-852F-4C7C-B09D-EF8C9BAAB7F5}" srcOrd="0" destOrd="0" presId="urn:microsoft.com/office/officeart/2005/8/layout/hierarchy4"/>
    <dgm:cxn modelId="{5134312A-D933-4DF7-8E58-C9603BA25C90}" type="presParOf" srcId="{BC086677-852F-4C7C-B09D-EF8C9BAAB7F5}" destId="{F3AD54B3-F886-4982-994F-282028D23FAF}" srcOrd="0" destOrd="0" presId="urn:microsoft.com/office/officeart/2005/8/layout/hierarchy4"/>
    <dgm:cxn modelId="{EB40AAEF-2073-4ED1-905C-F92D68DA7F84}" type="presParOf" srcId="{BC086677-852F-4C7C-B09D-EF8C9BAAB7F5}" destId="{884DDC47-A18A-4DF8-ABF0-863DEF4662D3}" srcOrd="1" destOrd="0" presId="urn:microsoft.com/office/officeart/2005/8/layout/hierarchy4"/>
    <dgm:cxn modelId="{1D615EA2-4545-4D44-ADC1-D9140E3ACCD4}" type="presParOf" srcId="{9596E3B1-1D32-4422-B799-4EFC35A372C1}" destId="{445B65D2-BA5E-48CB-9322-71EDD87114CD}" srcOrd="1" destOrd="0" presId="urn:microsoft.com/office/officeart/2005/8/layout/hierarchy4"/>
    <dgm:cxn modelId="{F2E661F6-05FB-49AE-8174-DF7115A22266}" type="presParOf" srcId="{9596E3B1-1D32-4422-B799-4EFC35A372C1}" destId="{5F79C769-FE5B-44BC-A690-426C95A3B00E}" srcOrd="2" destOrd="0" presId="urn:microsoft.com/office/officeart/2005/8/layout/hierarchy4"/>
    <dgm:cxn modelId="{C58ECFF4-6B22-4D1E-89E0-BBA60587C0B2}" type="presParOf" srcId="{5F79C769-FE5B-44BC-A690-426C95A3B00E}" destId="{2D07077B-4A26-49CA-B2CF-6F1D7F1F6913}" srcOrd="0" destOrd="0" presId="urn:microsoft.com/office/officeart/2005/8/layout/hierarchy4"/>
    <dgm:cxn modelId="{B1689C52-56C3-4DCC-AD4A-AD2E79231C8D}" type="presParOf" srcId="{5F79C769-FE5B-44BC-A690-426C95A3B00E}" destId="{DEC00207-4CA8-4274-A1EA-5F1C9B608448}" srcOrd="1" destOrd="0" presId="urn:microsoft.com/office/officeart/2005/8/layout/hierarchy4"/>
    <dgm:cxn modelId="{1C779E49-B0D5-4B7C-BF78-FAC60DCACEE3}" type="presParOf" srcId="{C760B2A1-A064-41EF-9C56-E325BB7F1749}" destId="{4FF4510A-0B2B-4A74-8751-3E67CF042ABE}" srcOrd="1" destOrd="0" presId="urn:microsoft.com/office/officeart/2005/8/layout/hierarchy4"/>
    <dgm:cxn modelId="{8A76E319-497F-412D-9916-ACDEF90F603D}" type="presParOf" srcId="{C760B2A1-A064-41EF-9C56-E325BB7F1749}" destId="{94D751A4-65AB-4C92-9184-62E28AD960E5}" srcOrd="2" destOrd="0" presId="urn:microsoft.com/office/officeart/2005/8/layout/hierarchy4"/>
    <dgm:cxn modelId="{73E7F5FE-99F8-436D-AEAE-009C280A0E2C}" type="presParOf" srcId="{94D751A4-65AB-4C92-9184-62E28AD960E5}" destId="{49EB20FB-9CF1-48B2-83BB-206EBA7D8F8A}" srcOrd="0" destOrd="0" presId="urn:microsoft.com/office/officeart/2005/8/layout/hierarchy4"/>
    <dgm:cxn modelId="{A0DE5C89-FA33-459F-8BEC-37E134C9135E}" type="presParOf" srcId="{94D751A4-65AB-4C92-9184-62E28AD960E5}" destId="{1BB2A481-5FE0-46AD-A390-D43E50B68331}" srcOrd="1" destOrd="0" presId="urn:microsoft.com/office/officeart/2005/8/layout/hierarchy4"/>
    <dgm:cxn modelId="{394581A6-1A74-42EF-B956-FB8382A39137}" type="presParOf" srcId="{94D751A4-65AB-4C92-9184-62E28AD960E5}" destId="{F748580B-F65F-46BF-9BAB-8AF80DCE38E8}" srcOrd="2" destOrd="0" presId="urn:microsoft.com/office/officeart/2005/8/layout/hierarchy4"/>
    <dgm:cxn modelId="{6DEDBA82-C48C-4ED0-8D95-BEF8DC5DC35F}" type="presParOf" srcId="{F748580B-F65F-46BF-9BAB-8AF80DCE38E8}" destId="{5CB4D345-71AD-492B-8026-553186416ADE}" srcOrd="0" destOrd="0" presId="urn:microsoft.com/office/officeart/2005/8/layout/hierarchy4"/>
    <dgm:cxn modelId="{3ADCBD1F-546D-4861-9665-E6E8650FD03B}" type="presParOf" srcId="{5CB4D345-71AD-492B-8026-553186416ADE}" destId="{2D28D221-1543-4AA8-8373-8F1C73396B3E}" srcOrd="0" destOrd="0" presId="urn:microsoft.com/office/officeart/2005/8/layout/hierarchy4"/>
    <dgm:cxn modelId="{D387F5F6-F645-46D0-9750-25D0DEDF9602}" type="presParOf" srcId="{5CB4D345-71AD-492B-8026-553186416ADE}" destId="{9AF3C387-249F-4475-904F-DB7A54FAFC04}" srcOrd="1" destOrd="0" presId="urn:microsoft.com/office/officeart/2005/8/layout/hierarchy4"/>
    <dgm:cxn modelId="{FD910F3A-D5D8-4F27-9B8C-34BEE2548342}" type="presParOf" srcId="{F748580B-F65F-46BF-9BAB-8AF80DCE38E8}" destId="{9A0D4FD1-6055-4E42-B6A3-20CB301DAEA6}" srcOrd="1" destOrd="0" presId="urn:microsoft.com/office/officeart/2005/8/layout/hierarchy4"/>
    <dgm:cxn modelId="{4DDDC3CE-F4B8-4093-8A64-12DCF8D8DE2C}" type="presParOf" srcId="{F748580B-F65F-46BF-9BAB-8AF80DCE38E8}" destId="{3A0A0036-86B4-4219-AE76-94F29CC4C0CF}" srcOrd="2" destOrd="0" presId="urn:microsoft.com/office/officeart/2005/8/layout/hierarchy4"/>
    <dgm:cxn modelId="{5842B4F5-FDCA-4EC4-9BB8-0CE2C2D4CFF7}" type="presParOf" srcId="{3A0A0036-86B4-4219-AE76-94F29CC4C0CF}" destId="{D3DC9566-9088-438C-A5F9-A4F82062FCDC}" srcOrd="0" destOrd="0" presId="urn:microsoft.com/office/officeart/2005/8/layout/hierarchy4"/>
    <dgm:cxn modelId="{7E0688FD-33D8-406E-8443-D80F498FB58D}" type="presParOf" srcId="{3A0A0036-86B4-4219-AE76-94F29CC4C0CF}" destId="{0C271DC4-3F76-4093-A6E3-4F285629E93C}" srcOrd="1" destOrd="0" presId="urn:microsoft.com/office/officeart/2005/8/layout/hierarchy4"/>
    <dgm:cxn modelId="{135FAE46-3AD7-44D2-B005-D14B49D721DC}" type="presParOf" srcId="{C760B2A1-A064-41EF-9C56-E325BB7F1749}" destId="{334014CF-B176-4B03-BE64-B41B79FD1B6A}" srcOrd="3" destOrd="0" presId="urn:microsoft.com/office/officeart/2005/8/layout/hierarchy4"/>
    <dgm:cxn modelId="{9EFB0A5D-0B99-4B11-AC0F-AB7B0B304DC1}" type="presParOf" srcId="{C760B2A1-A064-41EF-9C56-E325BB7F1749}" destId="{AA04388D-2BDF-4CF3-88F3-C2EEAD96D3E0}" srcOrd="4" destOrd="0" presId="urn:microsoft.com/office/officeart/2005/8/layout/hierarchy4"/>
    <dgm:cxn modelId="{30F51C83-F1F6-44BB-8775-70B074C68E14}" type="presParOf" srcId="{AA04388D-2BDF-4CF3-88F3-C2EEAD96D3E0}" destId="{F935C389-9242-46E7-B739-2E86ABA93822}" srcOrd="0" destOrd="0" presId="urn:microsoft.com/office/officeart/2005/8/layout/hierarchy4"/>
    <dgm:cxn modelId="{A337E510-901A-4AE0-8F76-06A4D70DE586}" type="presParOf" srcId="{AA04388D-2BDF-4CF3-88F3-C2EEAD96D3E0}" destId="{77A720A0-F9E7-4B80-8FBD-722365F49886}" srcOrd="1" destOrd="0" presId="urn:microsoft.com/office/officeart/2005/8/layout/hierarchy4"/>
    <dgm:cxn modelId="{D41A875A-DBE3-4704-BEDA-8F6D0A99C1CD}" type="presParOf" srcId="{AA04388D-2BDF-4CF3-88F3-C2EEAD96D3E0}" destId="{CABBAAD0-89E8-4DB8-82AF-4856F185D75F}" srcOrd="2" destOrd="0" presId="urn:microsoft.com/office/officeart/2005/8/layout/hierarchy4"/>
    <dgm:cxn modelId="{EB75C2FE-A518-4DCA-ACA9-2E18CE7E0A40}" type="presParOf" srcId="{CABBAAD0-89E8-4DB8-82AF-4856F185D75F}" destId="{D0DC6579-4E76-484F-B72E-0B956539A03D}" srcOrd="0" destOrd="0" presId="urn:microsoft.com/office/officeart/2005/8/layout/hierarchy4"/>
    <dgm:cxn modelId="{502D4EE3-833D-43DB-82CB-8997E666F049}" type="presParOf" srcId="{D0DC6579-4E76-484F-B72E-0B956539A03D}" destId="{FADBCA40-F180-40D5-BB10-9EDEE616283F}" srcOrd="0" destOrd="0" presId="urn:microsoft.com/office/officeart/2005/8/layout/hierarchy4"/>
    <dgm:cxn modelId="{4CB970D2-0087-4962-93D0-82758D900842}" type="presParOf" srcId="{D0DC6579-4E76-484F-B72E-0B956539A03D}" destId="{B005B024-D029-4B36-BC7A-029C4FC5AA9A}" srcOrd="1" destOrd="0" presId="urn:microsoft.com/office/officeart/2005/8/layout/hierarchy4"/>
    <dgm:cxn modelId="{DDC09A9E-C6B7-4316-B71B-F824DC9C9B7F}" type="presParOf" srcId="{CABBAAD0-89E8-4DB8-82AF-4856F185D75F}" destId="{7DFB6381-39DD-462A-93AC-FCF768099ACF}" srcOrd="1" destOrd="0" presId="urn:microsoft.com/office/officeart/2005/8/layout/hierarchy4"/>
    <dgm:cxn modelId="{201D1909-7E32-41B8-BF02-F1F479019948}" type="presParOf" srcId="{CABBAAD0-89E8-4DB8-82AF-4856F185D75F}" destId="{548E29B6-464F-4A23-9899-9893263C6100}" srcOrd="2" destOrd="0" presId="urn:microsoft.com/office/officeart/2005/8/layout/hierarchy4"/>
    <dgm:cxn modelId="{E2B4E24B-0C92-465E-9757-31C798568855}" type="presParOf" srcId="{548E29B6-464F-4A23-9899-9893263C6100}" destId="{F67B25AF-A73C-4758-8E0D-B8515CC83BE6}" srcOrd="0" destOrd="0" presId="urn:microsoft.com/office/officeart/2005/8/layout/hierarchy4"/>
    <dgm:cxn modelId="{809A44E8-3D7A-4C6C-AB66-C68EEBBE35E0}" type="presParOf" srcId="{548E29B6-464F-4A23-9899-9893263C6100}" destId="{F395CAA3-9CC7-4F9E-8A73-ED82BA25B04D}" srcOrd="1" destOrd="0" presId="urn:microsoft.com/office/officeart/2005/8/layout/hierarchy4"/>
    <dgm:cxn modelId="{B8E0ECBD-F5BC-424C-8C34-C295C20FE0D4}" type="presParOf" srcId="{CABBAAD0-89E8-4DB8-82AF-4856F185D75F}" destId="{15CBA78A-A525-4BF1-9ADA-3315566B9F19}" srcOrd="3" destOrd="0" presId="urn:microsoft.com/office/officeart/2005/8/layout/hierarchy4"/>
    <dgm:cxn modelId="{5990D723-8D93-4F2F-BA60-8FBE6D1E4596}" type="presParOf" srcId="{CABBAAD0-89E8-4DB8-82AF-4856F185D75F}" destId="{705FAF0A-A85C-4065-A446-F204B04ECADA}" srcOrd="4" destOrd="0" presId="urn:microsoft.com/office/officeart/2005/8/layout/hierarchy4"/>
    <dgm:cxn modelId="{A2AA6E08-A146-4941-BF95-4E90064B70FC}" type="presParOf" srcId="{705FAF0A-A85C-4065-A446-F204B04ECADA}" destId="{7FD7D1D2-0CA7-44E4-BC9C-CC45615BC66F}" srcOrd="0" destOrd="0" presId="urn:microsoft.com/office/officeart/2005/8/layout/hierarchy4"/>
    <dgm:cxn modelId="{6FFEC476-F388-4CD6-88DE-B7D8F4A95A62}" type="presParOf" srcId="{705FAF0A-A85C-4065-A446-F204B04ECADA}" destId="{A60423AC-7B95-4181-9171-FA6E28DEC57F}" srcOrd="1" destOrd="0" presId="urn:microsoft.com/office/officeart/2005/8/layout/hierarchy4"/>
    <dgm:cxn modelId="{160F64D3-6A1B-439F-9FF1-2F436CB39299}" type="presParOf" srcId="{CABBAAD0-89E8-4DB8-82AF-4856F185D75F}" destId="{DD0CBCEF-333E-4EA0-A211-49A8C3A6421B}" srcOrd="5" destOrd="0" presId="urn:microsoft.com/office/officeart/2005/8/layout/hierarchy4"/>
    <dgm:cxn modelId="{D344D944-CE73-4ED3-AA2D-D897030F8038}" type="presParOf" srcId="{CABBAAD0-89E8-4DB8-82AF-4856F185D75F}" destId="{71627FDD-4E5F-415A-ACFA-A742800F3419}" srcOrd="6" destOrd="0" presId="urn:microsoft.com/office/officeart/2005/8/layout/hierarchy4"/>
    <dgm:cxn modelId="{8AF875A1-D87D-41F9-A281-C383BBFC11FA}" type="presParOf" srcId="{71627FDD-4E5F-415A-ACFA-A742800F3419}" destId="{2E3B4D37-4FFA-4766-8405-2F48BEA4E3B1}" srcOrd="0" destOrd="0" presId="urn:microsoft.com/office/officeart/2005/8/layout/hierarchy4"/>
    <dgm:cxn modelId="{6E7E5AD1-3D5F-455D-BE3D-D91B295AB890}" type="presParOf" srcId="{71627FDD-4E5F-415A-ACFA-A742800F3419}" destId="{05226A49-7C81-49B9-AEF6-CEB8C16D1A29}" srcOrd="1" destOrd="0" presId="urn:microsoft.com/office/officeart/2005/8/layout/hierarchy4"/>
    <dgm:cxn modelId="{701C3A01-69BA-4B97-B772-8635B70897FC}" type="presParOf" srcId="{CABBAAD0-89E8-4DB8-82AF-4856F185D75F}" destId="{72A2FDCF-AEA1-445E-B031-B8097A3E8C40}" srcOrd="7" destOrd="0" presId="urn:microsoft.com/office/officeart/2005/8/layout/hierarchy4"/>
    <dgm:cxn modelId="{523D1A38-E0CB-4EB9-B7F4-DBE7A0E216BA}" type="presParOf" srcId="{CABBAAD0-89E8-4DB8-82AF-4856F185D75F}" destId="{DC1C8920-3E83-4D7F-8CBE-CC6AE6BCF394}" srcOrd="8" destOrd="0" presId="urn:microsoft.com/office/officeart/2005/8/layout/hierarchy4"/>
    <dgm:cxn modelId="{B4CE2EF4-F0E7-4373-BB32-84C2EFD41B1A}" type="presParOf" srcId="{DC1C8920-3E83-4D7F-8CBE-CC6AE6BCF394}" destId="{7582E438-F7C1-401B-8FC7-8B8385C623F9}" srcOrd="0" destOrd="0" presId="urn:microsoft.com/office/officeart/2005/8/layout/hierarchy4"/>
    <dgm:cxn modelId="{AC6E8E84-73B4-4070-BF3D-213EC1EB6B76}" type="presParOf" srcId="{DC1C8920-3E83-4D7F-8CBE-CC6AE6BCF394}" destId="{5C5D65B9-E531-4FD6-B582-78DE58C42E9A}" srcOrd="1" destOrd="0" presId="urn:microsoft.com/office/officeart/2005/8/layout/hierarchy4"/>
    <dgm:cxn modelId="{2677624A-395B-44DA-8C7C-4A4ED69EC04D}" type="presParOf" srcId="{CABBAAD0-89E8-4DB8-82AF-4856F185D75F}" destId="{F05449AA-26E2-4970-B256-A48920D0E9AB}" srcOrd="9" destOrd="0" presId="urn:microsoft.com/office/officeart/2005/8/layout/hierarchy4"/>
    <dgm:cxn modelId="{44522072-25E4-4BE2-99C3-B1B754CCEDA4}" type="presParOf" srcId="{CABBAAD0-89E8-4DB8-82AF-4856F185D75F}" destId="{134A54E4-75A5-479D-B1EE-45C2EA3E4C4B}" srcOrd="10" destOrd="0" presId="urn:microsoft.com/office/officeart/2005/8/layout/hierarchy4"/>
    <dgm:cxn modelId="{7C2F6005-113B-4BC3-96CE-263A6EBE5821}" type="presParOf" srcId="{134A54E4-75A5-479D-B1EE-45C2EA3E4C4B}" destId="{2952CC01-242F-403C-A454-0AEB5DA37AD2}" srcOrd="0" destOrd="0" presId="urn:microsoft.com/office/officeart/2005/8/layout/hierarchy4"/>
    <dgm:cxn modelId="{3A23841F-91D0-4793-9B30-08111243B50F}" type="presParOf" srcId="{134A54E4-75A5-479D-B1EE-45C2EA3E4C4B}" destId="{57DDA7A8-D9E5-453F-962A-DE0FCC539772}" srcOrd="1" destOrd="0" presId="urn:microsoft.com/office/officeart/2005/8/layout/hierarchy4"/>
    <dgm:cxn modelId="{12F23653-4EF4-4522-B2DF-DF35F8675FE2}" type="presParOf" srcId="{C760B2A1-A064-41EF-9C56-E325BB7F1749}" destId="{A89D48FB-1F4B-439F-93CF-C2777CC63B1D}" srcOrd="5" destOrd="0" presId="urn:microsoft.com/office/officeart/2005/8/layout/hierarchy4"/>
    <dgm:cxn modelId="{F14B978C-9C16-409F-98A8-880FA6160A78}" type="presParOf" srcId="{C760B2A1-A064-41EF-9C56-E325BB7F1749}" destId="{AC125A83-9DD4-4075-B314-61F58D367AF5}" srcOrd="6" destOrd="0" presId="urn:microsoft.com/office/officeart/2005/8/layout/hierarchy4"/>
    <dgm:cxn modelId="{74128DD5-A195-4C4B-ADCE-4B03959E4570}" type="presParOf" srcId="{AC125A83-9DD4-4075-B314-61F58D367AF5}" destId="{20422DD9-4D19-4858-A203-F1AA3EAC1DB0}" srcOrd="0" destOrd="0" presId="urn:microsoft.com/office/officeart/2005/8/layout/hierarchy4"/>
    <dgm:cxn modelId="{5884795F-F8E0-43E5-9A1D-2C3F078BE1CC}" type="presParOf" srcId="{AC125A83-9DD4-4075-B314-61F58D367AF5}" destId="{42EF42A2-3324-4BC3-B219-6DC8C50DA36C}" srcOrd="1" destOrd="0" presId="urn:microsoft.com/office/officeart/2005/8/layout/hierarchy4"/>
    <dgm:cxn modelId="{612891B4-5A61-4F30-A131-7519517CDA24}" type="presParOf" srcId="{AC125A83-9DD4-4075-B314-61F58D367AF5}" destId="{4DD788BA-A151-452D-A0BD-0C5AE2DC2DD7}" srcOrd="2" destOrd="0" presId="urn:microsoft.com/office/officeart/2005/8/layout/hierarchy4"/>
    <dgm:cxn modelId="{E7097C6F-BB56-4D4A-AB00-482E6EF7B6B1}" type="presParOf" srcId="{4DD788BA-A151-452D-A0BD-0C5AE2DC2DD7}" destId="{38774D2F-F457-4787-8890-6DAEA6E1ACD8}" srcOrd="0" destOrd="0" presId="urn:microsoft.com/office/officeart/2005/8/layout/hierarchy4"/>
    <dgm:cxn modelId="{CE7A9FB8-C0D7-4753-B525-5240FB1083DE}" type="presParOf" srcId="{38774D2F-F457-4787-8890-6DAEA6E1ACD8}" destId="{3F8039ED-7AD5-4E44-9078-5BD2B59784E8}" srcOrd="0" destOrd="0" presId="urn:microsoft.com/office/officeart/2005/8/layout/hierarchy4"/>
    <dgm:cxn modelId="{5C577612-43C9-4C84-A00C-A6EAAF516BBC}" type="presParOf" srcId="{38774D2F-F457-4787-8890-6DAEA6E1ACD8}" destId="{21BA7144-E2E6-4F9E-B87E-36BC9CDC9C3F}" srcOrd="1" destOrd="0" presId="urn:microsoft.com/office/officeart/2005/8/layout/hierarchy4"/>
    <dgm:cxn modelId="{51AED4CE-4F71-48D0-84ED-D446C6F5A326}" type="presParOf" srcId="{C760B2A1-A064-41EF-9C56-E325BB7F1749}" destId="{4FEB2822-9E04-42F2-A56A-A17B0039F258}" srcOrd="7" destOrd="0" presId="urn:microsoft.com/office/officeart/2005/8/layout/hierarchy4"/>
    <dgm:cxn modelId="{32920345-1462-4E59-8430-8960991B540A}" type="presParOf" srcId="{C760B2A1-A064-41EF-9C56-E325BB7F1749}" destId="{4EE24218-2251-425B-A554-48B01B278ED7}" srcOrd="8" destOrd="0" presId="urn:microsoft.com/office/officeart/2005/8/layout/hierarchy4"/>
    <dgm:cxn modelId="{7709B05C-7EB4-4E5F-875B-CACB9E2FD7BE}" type="presParOf" srcId="{4EE24218-2251-425B-A554-48B01B278ED7}" destId="{AF50F58E-D6CB-4653-9A6A-CD1F1F03B348}" srcOrd="0" destOrd="0" presId="urn:microsoft.com/office/officeart/2005/8/layout/hierarchy4"/>
    <dgm:cxn modelId="{2F7CC631-2C28-45A5-A0D2-4D51D5219E33}" type="presParOf" srcId="{4EE24218-2251-425B-A554-48B01B278ED7}" destId="{EAE41F5D-7F30-4221-A37E-A2E1C53D507C}" srcOrd="1" destOrd="0" presId="urn:microsoft.com/office/officeart/2005/8/layout/hierarchy4"/>
    <dgm:cxn modelId="{C2CEB3E8-C1C1-4563-A987-976C2B547A90}" type="presParOf" srcId="{4EE24218-2251-425B-A554-48B01B278ED7}" destId="{D719CA2C-E509-494A-8400-0E05EBE2B863}" srcOrd="2" destOrd="0" presId="urn:microsoft.com/office/officeart/2005/8/layout/hierarchy4"/>
    <dgm:cxn modelId="{B2789502-A599-4AC6-AE83-C50EC40EA4E9}" type="presParOf" srcId="{D719CA2C-E509-494A-8400-0E05EBE2B863}" destId="{937A1C4F-7607-4450-A730-7029CFC46984}" srcOrd="0" destOrd="0" presId="urn:microsoft.com/office/officeart/2005/8/layout/hierarchy4"/>
    <dgm:cxn modelId="{F12B6303-A947-4E95-840C-EE41EA3566AF}" type="presParOf" srcId="{937A1C4F-7607-4450-A730-7029CFC46984}" destId="{B8807723-6A7D-484A-A6CE-0393178BA689}" srcOrd="0" destOrd="0" presId="urn:microsoft.com/office/officeart/2005/8/layout/hierarchy4"/>
    <dgm:cxn modelId="{D7C7C15A-1750-4825-ACC9-B58FDE62AD33}" type="presParOf" srcId="{937A1C4F-7607-4450-A730-7029CFC46984}" destId="{0A957637-31B8-41C7-984F-17710755FA65}" srcOrd="1" destOrd="0" presId="urn:microsoft.com/office/officeart/2005/8/layout/hierarchy4"/>
    <dgm:cxn modelId="{598F05F4-B3B4-4AE1-9FED-6B09B020E205}" type="presParOf" srcId="{C760B2A1-A064-41EF-9C56-E325BB7F1749}" destId="{6FF8DC69-B72B-4117-B3B2-6BC09BC1C11D}" srcOrd="9" destOrd="0" presId="urn:microsoft.com/office/officeart/2005/8/layout/hierarchy4"/>
    <dgm:cxn modelId="{A953CC04-AAC0-4292-AD68-24071EC90519}" type="presParOf" srcId="{C760B2A1-A064-41EF-9C56-E325BB7F1749}" destId="{16BD83E7-4A03-416F-98E5-AFF4E6F50946}" srcOrd="10" destOrd="0" presId="urn:microsoft.com/office/officeart/2005/8/layout/hierarchy4"/>
    <dgm:cxn modelId="{EACC78EA-6716-4C6E-8686-B72EECC8796C}" type="presParOf" srcId="{16BD83E7-4A03-416F-98E5-AFF4E6F50946}" destId="{68DAB0E4-7C01-4B81-9A39-5336C9D280B8}" srcOrd="0" destOrd="0" presId="urn:microsoft.com/office/officeart/2005/8/layout/hierarchy4"/>
    <dgm:cxn modelId="{607324ED-55EE-42AA-A85D-E168FC038928}" type="presParOf" srcId="{16BD83E7-4A03-416F-98E5-AFF4E6F50946}" destId="{0D53D607-5FBF-4B90-A7BD-D121D4852ACF}" srcOrd="1" destOrd="0" presId="urn:microsoft.com/office/officeart/2005/8/layout/hierarchy4"/>
    <dgm:cxn modelId="{BE11AA5E-A918-4DFD-AC74-72F575AE1665}" type="presParOf" srcId="{16BD83E7-4A03-416F-98E5-AFF4E6F50946}" destId="{708E2A80-D681-41CC-A8F1-3BE87EA37875}" srcOrd="2" destOrd="0" presId="urn:microsoft.com/office/officeart/2005/8/layout/hierarchy4"/>
    <dgm:cxn modelId="{74F8D18F-A973-4B2E-9671-2C0ED99AA88A}" type="presParOf" srcId="{708E2A80-D681-41CC-A8F1-3BE87EA37875}" destId="{351F34F8-E77F-4AC1-923B-9A6E584205B9}" srcOrd="0" destOrd="0" presId="urn:microsoft.com/office/officeart/2005/8/layout/hierarchy4"/>
    <dgm:cxn modelId="{EAEE7DDA-B6F9-4AF7-9EDA-8BD9F50A54BF}" type="presParOf" srcId="{351F34F8-E77F-4AC1-923B-9A6E584205B9}" destId="{83FEDE20-C6EC-4942-B414-0B8C4342C69D}" srcOrd="0" destOrd="0" presId="urn:microsoft.com/office/officeart/2005/8/layout/hierarchy4"/>
    <dgm:cxn modelId="{E8418B49-B855-4C03-8A92-BCA43ED51EB2}" type="presParOf" srcId="{351F34F8-E77F-4AC1-923B-9A6E584205B9}" destId="{00CD9FAB-7D42-46DC-959B-0F148B346BE3}" srcOrd="1" destOrd="0" presId="urn:microsoft.com/office/officeart/2005/8/layout/hierarchy4"/>
    <dgm:cxn modelId="{37609835-9B29-4195-BBB4-64038DE1EB1F}" type="presParOf" srcId="{C760B2A1-A064-41EF-9C56-E325BB7F1749}" destId="{69B70699-B3D4-4E5D-B424-8E23B7B3D921}" srcOrd="11" destOrd="0" presId="urn:microsoft.com/office/officeart/2005/8/layout/hierarchy4"/>
    <dgm:cxn modelId="{4191213E-73E9-4BB8-9B36-A376885C67CB}" type="presParOf" srcId="{C760B2A1-A064-41EF-9C56-E325BB7F1749}" destId="{BAF1F801-DE9F-45C8-BCD4-743DC2ADB54A}" srcOrd="12" destOrd="0" presId="urn:microsoft.com/office/officeart/2005/8/layout/hierarchy4"/>
    <dgm:cxn modelId="{5EF84983-BE70-4562-95B7-436067DFDF38}" type="presParOf" srcId="{BAF1F801-DE9F-45C8-BCD4-743DC2ADB54A}" destId="{FBA210DE-8599-4651-9851-AA84047552D7}" srcOrd="0" destOrd="0" presId="urn:microsoft.com/office/officeart/2005/8/layout/hierarchy4"/>
    <dgm:cxn modelId="{172BE121-88D8-4ACF-85E6-6ADA3A2DC580}" type="presParOf" srcId="{BAF1F801-DE9F-45C8-BCD4-743DC2ADB54A}" destId="{1F24D31C-23F0-48E1-8DB6-991F601C5D2E}" srcOrd="1" destOrd="0" presId="urn:microsoft.com/office/officeart/2005/8/layout/hierarchy4"/>
    <dgm:cxn modelId="{43DF3697-DDE2-4B18-8392-BAF67C9845F4}" type="presParOf" srcId="{BAF1F801-DE9F-45C8-BCD4-743DC2ADB54A}" destId="{8F965C16-5A24-4115-A42C-F1E352E45D26}" srcOrd="2" destOrd="0" presId="urn:microsoft.com/office/officeart/2005/8/layout/hierarchy4"/>
    <dgm:cxn modelId="{FB2FAF2D-1D75-4A57-BC1E-BAF1A655BD11}" type="presParOf" srcId="{8F965C16-5A24-4115-A42C-F1E352E45D26}" destId="{777D3420-4666-4ECE-832C-E1DE7A91845F}" srcOrd="0" destOrd="0" presId="urn:microsoft.com/office/officeart/2005/8/layout/hierarchy4"/>
    <dgm:cxn modelId="{6671FC84-B8AE-4267-A11E-E198C1269536}" type="presParOf" srcId="{777D3420-4666-4ECE-832C-E1DE7A91845F}" destId="{27B8C407-28E4-4897-8F4A-0B0A0A8CF025}" srcOrd="0" destOrd="0" presId="urn:microsoft.com/office/officeart/2005/8/layout/hierarchy4"/>
    <dgm:cxn modelId="{87570FCC-0791-438C-A234-F9B082F1EBD9}" type="presParOf" srcId="{777D3420-4666-4ECE-832C-E1DE7A91845F}" destId="{A4EECAC1-4F72-49E5-AE05-1C6431D3555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CAD7B7-9109-4DE1-B8E4-616F5CA98996}" type="doc">
      <dgm:prSet loTypeId="urn:microsoft.com/office/officeart/2005/8/layout/target2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2FBC9EDA-F69E-4800-A0F9-3A7A568A246A}">
      <dgm:prSet phldrT="[Text]" custT="1"/>
      <dgm:spPr/>
      <dgm:t>
        <a:bodyPr/>
        <a:lstStyle/>
        <a:p>
          <a:r>
            <a:rPr lang="en-US" sz="3200" dirty="0"/>
            <a:t>UNEA Resolutions, SDG14, GBF7 (Global)</a:t>
          </a:r>
          <a:endParaRPr lang="en-GB" sz="3200" dirty="0"/>
        </a:p>
      </dgm:t>
    </dgm:pt>
    <dgm:pt modelId="{07E5DBF5-294A-4777-980D-68AB220FB160}" type="parTrans" cxnId="{89E4253E-192B-48AB-8544-7C42E61DC0CF}">
      <dgm:prSet/>
      <dgm:spPr/>
      <dgm:t>
        <a:bodyPr/>
        <a:lstStyle/>
        <a:p>
          <a:endParaRPr lang="en-GB"/>
        </a:p>
      </dgm:t>
    </dgm:pt>
    <dgm:pt modelId="{8CD6B377-D586-4763-819C-2CA8D7058BF3}" type="sibTrans" cxnId="{89E4253E-192B-48AB-8544-7C42E61DC0CF}">
      <dgm:prSet/>
      <dgm:spPr/>
      <dgm:t>
        <a:bodyPr/>
        <a:lstStyle/>
        <a:p>
          <a:endParaRPr lang="en-GB"/>
        </a:p>
      </dgm:t>
    </dgm:pt>
    <dgm:pt modelId="{370FC21E-E60C-4128-9A02-4D1B0E423071}">
      <dgm:prSet phldrT="[Text]"/>
      <dgm:spPr/>
      <dgm:t>
        <a:bodyPr/>
        <a:lstStyle/>
        <a:p>
          <a:r>
            <a:rPr lang="en-US" dirty="0"/>
            <a:t>Reduce Nitrogen Waste Globally</a:t>
          </a:r>
          <a:endParaRPr lang="en-GB" dirty="0"/>
        </a:p>
      </dgm:t>
    </dgm:pt>
    <dgm:pt modelId="{53E0D25A-3780-48F8-AB31-60719DE72C06}" type="parTrans" cxnId="{AB60D425-28BC-4559-975C-85E2AB796279}">
      <dgm:prSet/>
      <dgm:spPr/>
      <dgm:t>
        <a:bodyPr/>
        <a:lstStyle/>
        <a:p>
          <a:endParaRPr lang="en-GB"/>
        </a:p>
      </dgm:t>
    </dgm:pt>
    <dgm:pt modelId="{A11B34B2-46EC-4CF3-AB7A-F92DCD6F4D3F}" type="sibTrans" cxnId="{AB60D425-28BC-4559-975C-85E2AB796279}">
      <dgm:prSet/>
      <dgm:spPr/>
      <dgm:t>
        <a:bodyPr/>
        <a:lstStyle/>
        <a:p>
          <a:endParaRPr lang="en-GB"/>
        </a:p>
      </dgm:t>
    </dgm:pt>
    <dgm:pt modelId="{22B8CF34-C19E-474A-9063-348C379E8271}">
      <dgm:prSet phldrT="[Text]"/>
      <dgm:spPr/>
      <dgm:t>
        <a:bodyPr/>
        <a:lstStyle/>
        <a:p>
          <a:r>
            <a:rPr lang="en-US" dirty="0"/>
            <a:t>National Action Plans</a:t>
          </a:r>
          <a:endParaRPr lang="en-GB" dirty="0"/>
        </a:p>
      </dgm:t>
    </dgm:pt>
    <dgm:pt modelId="{5F4521EC-9D59-42B1-9467-1A41982D96E2}" type="parTrans" cxnId="{67F5D142-A5B0-4FC2-B417-BD2CE9F9DEFA}">
      <dgm:prSet/>
      <dgm:spPr/>
      <dgm:t>
        <a:bodyPr/>
        <a:lstStyle/>
        <a:p>
          <a:endParaRPr lang="en-GB"/>
        </a:p>
      </dgm:t>
    </dgm:pt>
    <dgm:pt modelId="{56F9FDDB-55EA-47C5-BA71-1B1AAC8D2F8E}" type="sibTrans" cxnId="{67F5D142-A5B0-4FC2-B417-BD2CE9F9DEFA}">
      <dgm:prSet/>
      <dgm:spPr/>
      <dgm:t>
        <a:bodyPr/>
        <a:lstStyle/>
        <a:p>
          <a:endParaRPr lang="en-GB"/>
        </a:p>
      </dgm:t>
    </dgm:pt>
    <dgm:pt modelId="{5B241A4B-14D7-4EA3-AA5E-367D4E07D628}">
      <dgm:prSet phldrT="[Text]" custT="1"/>
      <dgm:spPr/>
      <dgm:t>
        <a:bodyPr/>
        <a:lstStyle/>
        <a:p>
          <a:r>
            <a:rPr lang="en-US" sz="3200" dirty="0"/>
            <a:t>Thailand</a:t>
          </a:r>
          <a:endParaRPr lang="en-GB" sz="3200" dirty="0"/>
        </a:p>
      </dgm:t>
    </dgm:pt>
    <dgm:pt modelId="{1BB2CF4C-356E-4E56-A807-59CE3A58839C}" type="parTrans" cxnId="{7B3FEC87-970D-4D0C-B6CF-BD9A5F87FB39}">
      <dgm:prSet/>
      <dgm:spPr/>
      <dgm:t>
        <a:bodyPr/>
        <a:lstStyle/>
        <a:p>
          <a:endParaRPr lang="en-GB"/>
        </a:p>
      </dgm:t>
    </dgm:pt>
    <dgm:pt modelId="{CD30A283-9EFB-404D-9018-392C85A056C8}" type="sibTrans" cxnId="{7B3FEC87-970D-4D0C-B6CF-BD9A5F87FB39}">
      <dgm:prSet/>
      <dgm:spPr/>
      <dgm:t>
        <a:bodyPr/>
        <a:lstStyle/>
        <a:p>
          <a:endParaRPr lang="en-GB"/>
        </a:p>
      </dgm:t>
    </dgm:pt>
    <dgm:pt modelId="{22BFA7D1-D4C2-4529-9A4E-2B94031EF6E0}">
      <dgm:prSet phldrT="[Text]" custT="1"/>
      <dgm:spPr/>
      <dgm:t>
        <a:bodyPr/>
        <a:lstStyle/>
        <a:p>
          <a:r>
            <a:rPr lang="en-US" sz="2000" dirty="0" err="1"/>
            <a:t>SubCommittee</a:t>
          </a:r>
          <a:endParaRPr lang="en-GB" sz="2000" dirty="0"/>
        </a:p>
      </dgm:t>
    </dgm:pt>
    <dgm:pt modelId="{5BCDB726-1C5F-4DDA-9CE7-7FDBC8661BEF}" type="parTrans" cxnId="{9CE81D92-F33E-4125-8908-85B1147C99C5}">
      <dgm:prSet/>
      <dgm:spPr/>
      <dgm:t>
        <a:bodyPr/>
        <a:lstStyle/>
        <a:p>
          <a:endParaRPr lang="en-GB"/>
        </a:p>
      </dgm:t>
    </dgm:pt>
    <dgm:pt modelId="{2BE93D07-360B-45B3-B3B2-92113188F939}" type="sibTrans" cxnId="{9CE81D92-F33E-4125-8908-85B1147C99C5}">
      <dgm:prSet/>
      <dgm:spPr/>
      <dgm:t>
        <a:bodyPr/>
        <a:lstStyle/>
        <a:p>
          <a:endParaRPr lang="en-GB"/>
        </a:p>
      </dgm:t>
    </dgm:pt>
    <dgm:pt modelId="{ACEC1D7B-B6A1-4AE0-B195-FCC642B8A19C}">
      <dgm:prSet phldrT="[Text]" custT="1"/>
      <dgm:spPr/>
      <dgm:t>
        <a:bodyPr/>
        <a:lstStyle/>
        <a:p>
          <a:r>
            <a:rPr lang="en-US" sz="2000" dirty="0"/>
            <a:t>GEF CHO IP</a:t>
          </a:r>
        </a:p>
      </dgm:t>
    </dgm:pt>
    <dgm:pt modelId="{66444661-F94B-49A6-AF7F-BA8117F21C50}" type="parTrans" cxnId="{075873F1-D8C3-4A30-860F-1161CBFCC595}">
      <dgm:prSet/>
      <dgm:spPr/>
      <dgm:t>
        <a:bodyPr/>
        <a:lstStyle/>
        <a:p>
          <a:endParaRPr lang="en-GB"/>
        </a:p>
      </dgm:t>
    </dgm:pt>
    <dgm:pt modelId="{8A1E2C45-8522-415D-9FDA-6A575A4C4658}" type="sibTrans" cxnId="{075873F1-D8C3-4A30-860F-1161CBFCC595}">
      <dgm:prSet/>
      <dgm:spPr/>
      <dgm:t>
        <a:bodyPr/>
        <a:lstStyle/>
        <a:p>
          <a:endParaRPr lang="en-GB"/>
        </a:p>
      </dgm:t>
    </dgm:pt>
    <dgm:pt modelId="{988792E6-7B43-401A-8719-B731DC7F83D9}">
      <dgm:prSet phldrT="[Text]" custT="1"/>
      <dgm:spPr/>
      <dgm:t>
        <a:bodyPr/>
        <a:lstStyle/>
        <a:p>
          <a:r>
            <a:rPr lang="en-US" sz="1600" dirty="0"/>
            <a:t>Implementation of National Plan on Nutrient Pollution Management</a:t>
          </a:r>
          <a:endParaRPr lang="en-GB" sz="1600" dirty="0"/>
        </a:p>
      </dgm:t>
    </dgm:pt>
    <dgm:pt modelId="{0B443BC2-88D4-46E9-8883-09116AD0CEA3}" type="parTrans" cxnId="{49C20EB2-EC66-4EA9-B94E-C43ADCF680F4}">
      <dgm:prSet/>
      <dgm:spPr/>
      <dgm:t>
        <a:bodyPr/>
        <a:lstStyle/>
        <a:p>
          <a:endParaRPr lang="en-GB"/>
        </a:p>
      </dgm:t>
    </dgm:pt>
    <dgm:pt modelId="{B3CC4486-04F2-4171-AFF0-228DEB3F6383}" type="sibTrans" cxnId="{49C20EB2-EC66-4EA9-B94E-C43ADCF680F4}">
      <dgm:prSet/>
      <dgm:spPr/>
      <dgm:t>
        <a:bodyPr/>
        <a:lstStyle/>
        <a:p>
          <a:endParaRPr lang="en-GB"/>
        </a:p>
      </dgm:t>
    </dgm:pt>
    <dgm:pt modelId="{22D29F4F-D3E6-4EDD-ACB4-66E58AEDAB2E}">
      <dgm:prSet phldrT="[Text]" custT="1"/>
      <dgm:spPr/>
      <dgm:t>
        <a:bodyPr/>
        <a:lstStyle/>
        <a:p>
          <a:r>
            <a:rPr lang="en-US" sz="1600" dirty="0"/>
            <a:t>Policies &amp; Implementation Frameworks</a:t>
          </a:r>
          <a:endParaRPr lang="en-GB" sz="1600" dirty="0"/>
        </a:p>
      </dgm:t>
    </dgm:pt>
    <dgm:pt modelId="{2BE5FB61-542B-4A35-89BC-BD6E26E95C8C}" type="parTrans" cxnId="{CBB8536C-074E-425D-AC20-FA4C5ACA0CF8}">
      <dgm:prSet/>
      <dgm:spPr/>
      <dgm:t>
        <a:bodyPr/>
        <a:lstStyle/>
        <a:p>
          <a:endParaRPr lang="en-GB"/>
        </a:p>
      </dgm:t>
    </dgm:pt>
    <dgm:pt modelId="{15DFE515-E713-486A-94BD-9195617CCFA1}" type="sibTrans" cxnId="{CBB8536C-074E-425D-AC20-FA4C5ACA0CF8}">
      <dgm:prSet/>
      <dgm:spPr/>
      <dgm:t>
        <a:bodyPr/>
        <a:lstStyle/>
        <a:p>
          <a:endParaRPr lang="en-GB"/>
        </a:p>
      </dgm:t>
    </dgm:pt>
    <dgm:pt modelId="{5F7E59FE-26D5-42C9-BC9B-CA96F3D6FBF1}">
      <dgm:prSet custT="1"/>
      <dgm:spPr/>
      <dgm:t>
        <a:bodyPr/>
        <a:lstStyle/>
        <a:p>
          <a:r>
            <a:rPr lang="en-US" sz="1600" dirty="0"/>
            <a:t>Solutions to reduce nutrients</a:t>
          </a:r>
        </a:p>
      </dgm:t>
    </dgm:pt>
    <dgm:pt modelId="{98828BF6-E607-42E3-B5DD-346E8301D709}" type="parTrans" cxnId="{5C3C67E8-C7E2-4EDA-8493-44D93E2BC58A}">
      <dgm:prSet/>
      <dgm:spPr/>
      <dgm:t>
        <a:bodyPr/>
        <a:lstStyle/>
        <a:p>
          <a:endParaRPr lang="en-GB"/>
        </a:p>
      </dgm:t>
    </dgm:pt>
    <dgm:pt modelId="{71B04DFC-658F-49DA-8F44-3659F0DABD2B}" type="sibTrans" cxnId="{5C3C67E8-C7E2-4EDA-8493-44D93E2BC58A}">
      <dgm:prSet/>
      <dgm:spPr/>
      <dgm:t>
        <a:bodyPr/>
        <a:lstStyle/>
        <a:p>
          <a:endParaRPr lang="en-GB"/>
        </a:p>
      </dgm:t>
    </dgm:pt>
    <dgm:pt modelId="{61DD4AA6-4792-4BA4-8B87-8C79171B43C5}">
      <dgm:prSet custT="1"/>
      <dgm:spPr/>
      <dgm:t>
        <a:bodyPr/>
        <a:lstStyle/>
        <a:p>
          <a:r>
            <a:rPr lang="en-US" sz="1600" dirty="0"/>
            <a:t>Policies and implementation Frameworks</a:t>
          </a:r>
        </a:p>
      </dgm:t>
    </dgm:pt>
    <dgm:pt modelId="{C6E61F61-A94B-4269-8E63-C2A088AFE9E9}" type="parTrans" cxnId="{5207B05A-B54F-45D4-9E50-EA4BD3D11CB2}">
      <dgm:prSet/>
      <dgm:spPr/>
      <dgm:t>
        <a:bodyPr/>
        <a:lstStyle/>
        <a:p>
          <a:endParaRPr lang="en-GB"/>
        </a:p>
      </dgm:t>
    </dgm:pt>
    <dgm:pt modelId="{72A16C4A-3AA3-4121-A819-54E3E2BD24B0}" type="sibTrans" cxnId="{5207B05A-B54F-45D4-9E50-EA4BD3D11CB2}">
      <dgm:prSet/>
      <dgm:spPr/>
      <dgm:t>
        <a:bodyPr/>
        <a:lstStyle/>
        <a:p>
          <a:endParaRPr lang="en-GB"/>
        </a:p>
      </dgm:t>
    </dgm:pt>
    <dgm:pt modelId="{F3C5911F-34BF-4E7D-BC0E-CE5894094B63}">
      <dgm:prSet custT="1"/>
      <dgm:spPr/>
      <dgm:t>
        <a:bodyPr/>
        <a:lstStyle/>
        <a:p>
          <a:r>
            <a:rPr lang="en-US" sz="1600" dirty="0"/>
            <a:t>Knowledge and Awareness</a:t>
          </a:r>
        </a:p>
      </dgm:t>
    </dgm:pt>
    <dgm:pt modelId="{D32DECC8-40E9-43AD-9DC4-0F78FADEA3D6}" type="parTrans" cxnId="{74055608-B853-41B2-9AD3-264FC3392C62}">
      <dgm:prSet/>
      <dgm:spPr/>
      <dgm:t>
        <a:bodyPr/>
        <a:lstStyle/>
        <a:p>
          <a:endParaRPr lang="en-GB"/>
        </a:p>
      </dgm:t>
    </dgm:pt>
    <dgm:pt modelId="{1429182C-FF31-453C-8E59-674D6B4DE3FB}" type="sibTrans" cxnId="{74055608-B853-41B2-9AD3-264FC3392C62}">
      <dgm:prSet/>
      <dgm:spPr/>
      <dgm:t>
        <a:bodyPr/>
        <a:lstStyle/>
        <a:p>
          <a:endParaRPr lang="en-GB"/>
        </a:p>
      </dgm:t>
    </dgm:pt>
    <dgm:pt modelId="{BA987330-D594-433C-935A-8644C6DCD74B}">
      <dgm:prSet phldrT="[Text]" custT="1"/>
      <dgm:spPr/>
      <dgm:t>
        <a:bodyPr/>
        <a:lstStyle/>
        <a:p>
          <a:r>
            <a:rPr lang="en-US" sz="1600" dirty="0"/>
            <a:t>Research Framework</a:t>
          </a:r>
          <a:endParaRPr lang="en-GB" sz="1600" dirty="0"/>
        </a:p>
      </dgm:t>
    </dgm:pt>
    <dgm:pt modelId="{CD6FADEA-FC1B-4604-BE6C-B9A25CAAFF23}" type="parTrans" cxnId="{EA99458A-CF9B-4158-9C71-665E000EB269}">
      <dgm:prSet/>
      <dgm:spPr/>
      <dgm:t>
        <a:bodyPr/>
        <a:lstStyle/>
        <a:p>
          <a:endParaRPr lang="en-GB"/>
        </a:p>
      </dgm:t>
    </dgm:pt>
    <dgm:pt modelId="{1C761E96-9E5E-4706-A19C-EAF9830A809E}" type="sibTrans" cxnId="{EA99458A-CF9B-4158-9C71-665E000EB269}">
      <dgm:prSet/>
      <dgm:spPr/>
      <dgm:t>
        <a:bodyPr/>
        <a:lstStyle/>
        <a:p>
          <a:endParaRPr lang="en-GB"/>
        </a:p>
      </dgm:t>
    </dgm:pt>
    <dgm:pt modelId="{21C2090C-A688-4942-A9E1-4DD3A42479DE}">
      <dgm:prSet phldrT="[Text]"/>
      <dgm:spPr/>
      <dgm:t>
        <a:bodyPr/>
        <a:lstStyle/>
        <a:p>
          <a:r>
            <a:rPr lang="en-US" dirty="0"/>
            <a:t>Improved coordination of policies at national, regional, and global (intergovernmental coordination)</a:t>
          </a:r>
          <a:endParaRPr lang="en-GB" dirty="0"/>
        </a:p>
      </dgm:t>
    </dgm:pt>
    <dgm:pt modelId="{311CDB2E-AE1B-4A89-8C8A-CA8194D34FE1}" type="parTrans" cxnId="{714FC677-BD9C-43C1-9255-BFE81041A9B0}">
      <dgm:prSet/>
      <dgm:spPr/>
      <dgm:t>
        <a:bodyPr/>
        <a:lstStyle/>
        <a:p>
          <a:endParaRPr lang="en-GB"/>
        </a:p>
      </dgm:t>
    </dgm:pt>
    <dgm:pt modelId="{EA27DF59-1E39-474F-98F3-AB21329B24B2}" type="sibTrans" cxnId="{714FC677-BD9C-43C1-9255-BFE81041A9B0}">
      <dgm:prSet/>
      <dgm:spPr/>
      <dgm:t>
        <a:bodyPr/>
        <a:lstStyle/>
        <a:p>
          <a:endParaRPr lang="en-GB"/>
        </a:p>
      </dgm:t>
    </dgm:pt>
    <dgm:pt modelId="{A121C038-46EF-41E0-803B-6DD047637659}">
      <dgm:prSet phldrT="[Text]" custT="1"/>
      <dgm:spPr/>
      <dgm:t>
        <a:bodyPr/>
        <a:lstStyle/>
        <a:p>
          <a:r>
            <a:rPr lang="en-US" sz="3200" dirty="0"/>
            <a:t>RENEWSEAS (Regional) </a:t>
          </a:r>
          <a:r>
            <a:rPr lang="en-US" sz="2000" dirty="0"/>
            <a:t>(Regional/National Task Force)</a:t>
          </a:r>
          <a:endParaRPr lang="en-GB" sz="3200" dirty="0"/>
        </a:p>
      </dgm:t>
    </dgm:pt>
    <dgm:pt modelId="{0D54C9B7-2ED1-4F78-A795-45FFD4CDCCFD}" type="sibTrans" cxnId="{1A7E9E29-83D0-4EFC-AD9A-EF761F4200FC}">
      <dgm:prSet/>
      <dgm:spPr/>
      <dgm:t>
        <a:bodyPr/>
        <a:lstStyle/>
        <a:p>
          <a:endParaRPr lang="en-GB"/>
        </a:p>
      </dgm:t>
    </dgm:pt>
    <dgm:pt modelId="{19227392-BA19-45A4-82AF-74C9656A9902}" type="parTrans" cxnId="{1A7E9E29-83D0-4EFC-AD9A-EF761F4200FC}">
      <dgm:prSet/>
      <dgm:spPr/>
      <dgm:t>
        <a:bodyPr/>
        <a:lstStyle/>
        <a:p>
          <a:endParaRPr lang="en-GB"/>
        </a:p>
      </dgm:t>
    </dgm:pt>
    <dgm:pt modelId="{22AF9977-3764-4ADA-AB3F-E232ABA91C31}">
      <dgm:prSet phldrT="[Text]" custT="1"/>
      <dgm:spPr/>
      <dgm:t>
        <a:bodyPr/>
        <a:lstStyle/>
        <a:p>
          <a:r>
            <a:rPr lang="en-US" sz="1200" dirty="0"/>
            <a:t>Reduce risk to coastal ecosystems, livelihoods, and public health</a:t>
          </a:r>
          <a:endParaRPr lang="en-GB" sz="1200" dirty="0"/>
        </a:p>
      </dgm:t>
    </dgm:pt>
    <dgm:pt modelId="{4EAE9373-364E-4501-AAD9-F556A1225FFE}" type="sibTrans" cxnId="{7C5E5C99-0298-4A10-90A0-ADEA64E399AE}">
      <dgm:prSet/>
      <dgm:spPr/>
      <dgm:t>
        <a:bodyPr/>
        <a:lstStyle/>
        <a:p>
          <a:endParaRPr lang="en-GB"/>
        </a:p>
      </dgm:t>
    </dgm:pt>
    <dgm:pt modelId="{2CD9051B-DC00-4CB0-89A3-3D0ECB7D3D45}" type="parTrans" cxnId="{7C5E5C99-0298-4A10-90A0-ADEA64E399AE}">
      <dgm:prSet/>
      <dgm:spPr/>
      <dgm:t>
        <a:bodyPr/>
        <a:lstStyle/>
        <a:p>
          <a:endParaRPr lang="en-GB"/>
        </a:p>
      </dgm:t>
    </dgm:pt>
    <dgm:pt modelId="{82F96930-C544-4C66-8573-F89EB7EE05FB}" type="pres">
      <dgm:prSet presAssocID="{C3CAD7B7-9109-4DE1-B8E4-616F5CA98996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FBAD948C-FFD2-480F-889B-924FC48196C3}" type="pres">
      <dgm:prSet presAssocID="{C3CAD7B7-9109-4DE1-B8E4-616F5CA98996}" presName="outerBox" presStyleCnt="0"/>
      <dgm:spPr/>
    </dgm:pt>
    <dgm:pt modelId="{DE505EB5-ADAA-4F41-9D40-CE4BE04E29E8}" type="pres">
      <dgm:prSet presAssocID="{C3CAD7B7-9109-4DE1-B8E4-616F5CA98996}" presName="outerBoxParent" presStyleLbl="node1" presStyleIdx="0" presStyleCnt="3" custLinFactNeighborX="794" custLinFactNeighborY="0"/>
      <dgm:spPr/>
    </dgm:pt>
    <dgm:pt modelId="{FE1A79FF-5627-4B58-9B97-8EE1426F5653}" type="pres">
      <dgm:prSet presAssocID="{C3CAD7B7-9109-4DE1-B8E4-616F5CA98996}" presName="outerBoxChildren" presStyleCnt="0"/>
      <dgm:spPr/>
    </dgm:pt>
    <dgm:pt modelId="{C1A74806-53A8-4164-A6FE-0AA0013DB814}" type="pres">
      <dgm:prSet presAssocID="{370FC21E-E60C-4128-9A02-4D1B0E423071}" presName="oChild" presStyleLbl="fgAcc1" presStyleIdx="0" presStyleCnt="6">
        <dgm:presLayoutVars>
          <dgm:bulletEnabled val="1"/>
        </dgm:presLayoutVars>
      </dgm:prSet>
      <dgm:spPr/>
    </dgm:pt>
    <dgm:pt modelId="{C29FDDB0-406B-4FC7-9BE5-B52920734C24}" type="pres">
      <dgm:prSet presAssocID="{A11B34B2-46EC-4CF3-AB7A-F92DCD6F4D3F}" presName="outerSibTrans" presStyleCnt="0"/>
      <dgm:spPr/>
    </dgm:pt>
    <dgm:pt modelId="{78A231FF-FBD1-460D-855F-0A03FC7DA07A}" type="pres">
      <dgm:prSet presAssocID="{22B8CF34-C19E-474A-9063-348C379E8271}" presName="oChild" presStyleLbl="fgAcc1" presStyleIdx="1" presStyleCnt="6">
        <dgm:presLayoutVars>
          <dgm:bulletEnabled val="1"/>
        </dgm:presLayoutVars>
      </dgm:prSet>
      <dgm:spPr/>
    </dgm:pt>
    <dgm:pt modelId="{D412C4D9-BBAD-4ABA-AFBC-0978D0FC0503}" type="pres">
      <dgm:prSet presAssocID="{56F9FDDB-55EA-47C5-BA71-1B1AAC8D2F8E}" presName="outerSibTrans" presStyleCnt="0"/>
      <dgm:spPr/>
    </dgm:pt>
    <dgm:pt modelId="{AAC69850-DECC-4D1A-AEAB-FB2C13CD1D55}" type="pres">
      <dgm:prSet presAssocID="{21C2090C-A688-4942-A9E1-4DD3A42479DE}" presName="oChild" presStyleLbl="fgAcc1" presStyleIdx="2" presStyleCnt="6">
        <dgm:presLayoutVars>
          <dgm:bulletEnabled val="1"/>
        </dgm:presLayoutVars>
      </dgm:prSet>
      <dgm:spPr/>
    </dgm:pt>
    <dgm:pt modelId="{478BEA71-0351-4704-A987-A88DDDE5140B}" type="pres">
      <dgm:prSet presAssocID="{C3CAD7B7-9109-4DE1-B8E4-616F5CA98996}" presName="middleBox" presStyleCnt="0"/>
      <dgm:spPr/>
    </dgm:pt>
    <dgm:pt modelId="{EA8B5F69-4564-4519-803C-1343A8119ABF}" type="pres">
      <dgm:prSet presAssocID="{C3CAD7B7-9109-4DE1-B8E4-616F5CA98996}" presName="middleBoxParent" presStyleLbl="node1" presStyleIdx="1" presStyleCnt="3" custScaleY="119522" custLinFactNeighborX="-229" custLinFactNeighborY="-5482"/>
      <dgm:spPr/>
    </dgm:pt>
    <dgm:pt modelId="{DB1270AD-8E54-45F7-BA9F-E0329840333C}" type="pres">
      <dgm:prSet presAssocID="{C3CAD7B7-9109-4DE1-B8E4-616F5CA98996}" presName="middleBoxChildren" presStyleCnt="0"/>
      <dgm:spPr/>
    </dgm:pt>
    <dgm:pt modelId="{69D00C2C-247B-4DB8-A74E-D7808E7AA4CB}" type="pres">
      <dgm:prSet presAssocID="{22AF9977-3764-4ADA-AB3F-E232ABA91C31}" presName="mChild" presStyleLbl="fgAcc1" presStyleIdx="3" presStyleCnt="6" custScaleY="836668" custLinFactY="32678" custLinFactNeighborY="100000">
        <dgm:presLayoutVars>
          <dgm:bulletEnabled val="1"/>
        </dgm:presLayoutVars>
      </dgm:prSet>
      <dgm:spPr/>
    </dgm:pt>
    <dgm:pt modelId="{F85F696E-3D03-4323-8FBA-A485C353AB88}" type="pres">
      <dgm:prSet presAssocID="{C3CAD7B7-9109-4DE1-B8E4-616F5CA98996}" presName="centerBox" presStyleCnt="0"/>
      <dgm:spPr/>
    </dgm:pt>
    <dgm:pt modelId="{40E4D623-6436-4E03-B31B-47B766830E1A}" type="pres">
      <dgm:prSet presAssocID="{C3CAD7B7-9109-4DE1-B8E4-616F5CA98996}" presName="centerBoxParent" presStyleLbl="node1" presStyleIdx="2" presStyleCnt="3" custScaleY="160534" custLinFactNeighborY="-14296"/>
      <dgm:spPr/>
    </dgm:pt>
    <dgm:pt modelId="{2E62ACA9-9C3E-4FE4-B56A-33C9F5497697}" type="pres">
      <dgm:prSet presAssocID="{C3CAD7B7-9109-4DE1-B8E4-616F5CA98996}" presName="centerBoxChildren" presStyleCnt="0"/>
      <dgm:spPr/>
    </dgm:pt>
    <dgm:pt modelId="{DCA4D6B2-5BF0-4727-9D9F-48FFB2300E02}" type="pres">
      <dgm:prSet presAssocID="{22BFA7D1-D4C2-4529-9A4E-2B94031EF6E0}" presName="cChild" presStyleLbl="fgAcc1" presStyleIdx="4" presStyleCnt="6" custScaleY="259422" custLinFactNeighborY="-40132">
        <dgm:presLayoutVars>
          <dgm:bulletEnabled val="1"/>
        </dgm:presLayoutVars>
      </dgm:prSet>
      <dgm:spPr/>
    </dgm:pt>
    <dgm:pt modelId="{47160C54-323D-44D8-85F1-E4B6DB096AA8}" type="pres">
      <dgm:prSet presAssocID="{2BE93D07-360B-45B3-B3B2-92113188F939}" presName="centerSibTrans" presStyleCnt="0"/>
      <dgm:spPr/>
    </dgm:pt>
    <dgm:pt modelId="{7D666BC2-E12D-4ACE-A735-8AE1291539F2}" type="pres">
      <dgm:prSet presAssocID="{ACEC1D7B-B6A1-4AE0-B195-FCC642B8A19C}" presName="cChild" presStyleLbl="fgAcc1" presStyleIdx="5" presStyleCnt="6" custScaleY="263561" custLinFactNeighborX="-11987" custLinFactNeighborY="-39017">
        <dgm:presLayoutVars>
          <dgm:bulletEnabled val="1"/>
        </dgm:presLayoutVars>
      </dgm:prSet>
      <dgm:spPr/>
    </dgm:pt>
  </dgm:ptLst>
  <dgm:cxnLst>
    <dgm:cxn modelId="{D8323601-5698-4D41-A9B0-069539819C51}" type="presOf" srcId="{F3C5911F-34BF-4E7D-BC0E-CE5894094B63}" destId="{7D666BC2-E12D-4ACE-A735-8AE1291539F2}" srcOrd="0" destOrd="3" presId="urn:microsoft.com/office/officeart/2005/8/layout/target2"/>
    <dgm:cxn modelId="{74055608-B853-41B2-9AD3-264FC3392C62}" srcId="{ACEC1D7B-B6A1-4AE0-B195-FCC642B8A19C}" destId="{F3C5911F-34BF-4E7D-BC0E-CE5894094B63}" srcOrd="2" destOrd="0" parTransId="{D32DECC8-40E9-43AD-9DC4-0F78FADEA3D6}" sibTransId="{1429182C-FF31-453C-8E59-674D6B4DE3FB}"/>
    <dgm:cxn modelId="{55F9A90A-AE1E-473F-BE4F-3C6097D6829E}" type="presOf" srcId="{61DD4AA6-4792-4BA4-8B87-8C79171B43C5}" destId="{7D666BC2-E12D-4ACE-A735-8AE1291539F2}" srcOrd="0" destOrd="2" presId="urn:microsoft.com/office/officeart/2005/8/layout/target2"/>
    <dgm:cxn modelId="{07B7D113-060E-4CF1-A32E-C8C3CF003E11}" type="presOf" srcId="{2FBC9EDA-F69E-4800-A0F9-3A7A568A246A}" destId="{DE505EB5-ADAA-4F41-9D40-CE4BE04E29E8}" srcOrd="0" destOrd="0" presId="urn:microsoft.com/office/officeart/2005/8/layout/target2"/>
    <dgm:cxn modelId="{AB60D425-28BC-4559-975C-85E2AB796279}" srcId="{2FBC9EDA-F69E-4800-A0F9-3A7A568A246A}" destId="{370FC21E-E60C-4128-9A02-4D1B0E423071}" srcOrd="0" destOrd="0" parTransId="{53E0D25A-3780-48F8-AB31-60719DE72C06}" sibTransId="{A11B34B2-46EC-4CF3-AB7A-F92DCD6F4D3F}"/>
    <dgm:cxn modelId="{10990E26-0E2B-46D6-9067-2D7315890FA7}" type="presOf" srcId="{ACEC1D7B-B6A1-4AE0-B195-FCC642B8A19C}" destId="{7D666BC2-E12D-4ACE-A735-8AE1291539F2}" srcOrd="0" destOrd="0" presId="urn:microsoft.com/office/officeart/2005/8/layout/target2"/>
    <dgm:cxn modelId="{1A7E9E29-83D0-4EFC-AD9A-EF761F4200FC}" srcId="{C3CAD7B7-9109-4DE1-B8E4-616F5CA98996}" destId="{A121C038-46EF-41E0-803B-6DD047637659}" srcOrd="1" destOrd="0" parTransId="{19227392-BA19-45A4-82AF-74C9656A9902}" sibTransId="{0D54C9B7-2ED1-4F78-A795-45FFD4CDCCFD}"/>
    <dgm:cxn modelId="{2A8D3F31-E270-45F6-B7F5-1D3CA2A43923}" type="presOf" srcId="{22B8CF34-C19E-474A-9063-348C379E8271}" destId="{78A231FF-FBD1-460D-855F-0A03FC7DA07A}" srcOrd="0" destOrd="0" presId="urn:microsoft.com/office/officeart/2005/8/layout/target2"/>
    <dgm:cxn modelId="{A3522B37-2E0C-4A3F-BA18-BE0A69E6D557}" type="presOf" srcId="{5B241A4B-14D7-4EA3-AA5E-367D4E07D628}" destId="{40E4D623-6436-4E03-B31B-47B766830E1A}" srcOrd="0" destOrd="0" presId="urn:microsoft.com/office/officeart/2005/8/layout/target2"/>
    <dgm:cxn modelId="{89E4253E-192B-48AB-8544-7C42E61DC0CF}" srcId="{C3CAD7B7-9109-4DE1-B8E4-616F5CA98996}" destId="{2FBC9EDA-F69E-4800-A0F9-3A7A568A246A}" srcOrd="0" destOrd="0" parTransId="{07E5DBF5-294A-4777-980D-68AB220FB160}" sibTransId="{8CD6B377-D586-4763-819C-2CA8D7058BF3}"/>
    <dgm:cxn modelId="{67F5D142-A5B0-4FC2-B417-BD2CE9F9DEFA}" srcId="{2FBC9EDA-F69E-4800-A0F9-3A7A568A246A}" destId="{22B8CF34-C19E-474A-9063-348C379E8271}" srcOrd="1" destOrd="0" parTransId="{5F4521EC-9D59-42B1-9467-1A41982D96E2}" sibTransId="{56F9FDDB-55EA-47C5-BA71-1B1AAC8D2F8E}"/>
    <dgm:cxn modelId="{CBB8536C-074E-425D-AC20-FA4C5ACA0CF8}" srcId="{22BFA7D1-D4C2-4529-9A4E-2B94031EF6E0}" destId="{22D29F4F-D3E6-4EDD-ACB4-66E58AEDAB2E}" srcOrd="1" destOrd="0" parTransId="{2BE5FB61-542B-4A35-89BC-BD6E26E95C8C}" sibTransId="{15DFE515-E713-486A-94BD-9195617CCFA1}"/>
    <dgm:cxn modelId="{08344C4D-F603-4CF8-8C52-7DD78E3BDCD0}" type="presOf" srcId="{BA987330-D594-433C-935A-8644C6DCD74B}" destId="{DCA4D6B2-5BF0-4727-9D9F-48FFB2300E02}" srcOrd="0" destOrd="3" presId="urn:microsoft.com/office/officeart/2005/8/layout/target2"/>
    <dgm:cxn modelId="{26757F56-227A-43A4-BC88-F4E5BE26E1F5}" type="presOf" srcId="{22BFA7D1-D4C2-4529-9A4E-2B94031EF6E0}" destId="{DCA4D6B2-5BF0-4727-9D9F-48FFB2300E02}" srcOrd="0" destOrd="0" presId="urn:microsoft.com/office/officeart/2005/8/layout/target2"/>
    <dgm:cxn modelId="{714FC677-BD9C-43C1-9255-BFE81041A9B0}" srcId="{2FBC9EDA-F69E-4800-A0F9-3A7A568A246A}" destId="{21C2090C-A688-4942-A9E1-4DD3A42479DE}" srcOrd="2" destOrd="0" parTransId="{311CDB2E-AE1B-4A89-8C8A-CA8194D34FE1}" sibTransId="{EA27DF59-1E39-474F-98F3-AB21329B24B2}"/>
    <dgm:cxn modelId="{5207B05A-B54F-45D4-9E50-EA4BD3D11CB2}" srcId="{ACEC1D7B-B6A1-4AE0-B195-FCC642B8A19C}" destId="{61DD4AA6-4792-4BA4-8B87-8C79171B43C5}" srcOrd="1" destOrd="0" parTransId="{C6E61F61-A94B-4269-8E63-C2A088AFE9E9}" sibTransId="{72A16C4A-3AA3-4121-A819-54E3E2BD24B0}"/>
    <dgm:cxn modelId="{3B694980-F57E-45CA-B567-FEB06600F1E8}" type="presOf" srcId="{22D29F4F-D3E6-4EDD-ACB4-66E58AEDAB2E}" destId="{DCA4D6B2-5BF0-4727-9D9F-48FFB2300E02}" srcOrd="0" destOrd="2" presId="urn:microsoft.com/office/officeart/2005/8/layout/target2"/>
    <dgm:cxn modelId="{76559680-8F09-47ED-A951-F4A3455B882F}" type="presOf" srcId="{5F7E59FE-26D5-42C9-BC9B-CA96F3D6FBF1}" destId="{7D666BC2-E12D-4ACE-A735-8AE1291539F2}" srcOrd="0" destOrd="1" presId="urn:microsoft.com/office/officeart/2005/8/layout/target2"/>
    <dgm:cxn modelId="{7B3FEC87-970D-4D0C-B6CF-BD9A5F87FB39}" srcId="{C3CAD7B7-9109-4DE1-B8E4-616F5CA98996}" destId="{5B241A4B-14D7-4EA3-AA5E-367D4E07D628}" srcOrd="2" destOrd="0" parTransId="{1BB2CF4C-356E-4E56-A807-59CE3A58839C}" sibTransId="{CD30A283-9EFB-404D-9018-392C85A056C8}"/>
    <dgm:cxn modelId="{EA99458A-CF9B-4158-9C71-665E000EB269}" srcId="{22BFA7D1-D4C2-4529-9A4E-2B94031EF6E0}" destId="{BA987330-D594-433C-935A-8644C6DCD74B}" srcOrd="2" destOrd="0" parTransId="{CD6FADEA-FC1B-4604-BE6C-B9A25CAAFF23}" sibTransId="{1C761E96-9E5E-4706-A19C-EAF9830A809E}"/>
    <dgm:cxn modelId="{6227F190-EE25-46CA-820D-30725EBD2AC6}" type="presOf" srcId="{21C2090C-A688-4942-A9E1-4DD3A42479DE}" destId="{AAC69850-DECC-4D1A-AEAB-FB2C13CD1D55}" srcOrd="0" destOrd="0" presId="urn:microsoft.com/office/officeart/2005/8/layout/target2"/>
    <dgm:cxn modelId="{9CE81D92-F33E-4125-8908-85B1147C99C5}" srcId="{5B241A4B-14D7-4EA3-AA5E-367D4E07D628}" destId="{22BFA7D1-D4C2-4529-9A4E-2B94031EF6E0}" srcOrd="0" destOrd="0" parTransId="{5BCDB726-1C5F-4DDA-9CE7-7FDBC8661BEF}" sibTransId="{2BE93D07-360B-45B3-B3B2-92113188F939}"/>
    <dgm:cxn modelId="{7C5E5C99-0298-4A10-90A0-ADEA64E399AE}" srcId="{A121C038-46EF-41E0-803B-6DD047637659}" destId="{22AF9977-3764-4ADA-AB3F-E232ABA91C31}" srcOrd="0" destOrd="0" parTransId="{2CD9051B-DC00-4CB0-89A3-3D0ECB7D3D45}" sibTransId="{4EAE9373-364E-4501-AAD9-F556A1225FFE}"/>
    <dgm:cxn modelId="{27B88B9B-666D-4454-A47F-9E52D9D36F6E}" type="presOf" srcId="{22AF9977-3764-4ADA-AB3F-E232ABA91C31}" destId="{69D00C2C-247B-4DB8-A74E-D7808E7AA4CB}" srcOrd="0" destOrd="0" presId="urn:microsoft.com/office/officeart/2005/8/layout/target2"/>
    <dgm:cxn modelId="{00D688A7-EFBE-4DFE-9825-B522C825B492}" type="presOf" srcId="{A121C038-46EF-41E0-803B-6DD047637659}" destId="{EA8B5F69-4564-4519-803C-1343A8119ABF}" srcOrd="0" destOrd="0" presId="urn:microsoft.com/office/officeart/2005/8/layout/target2"/>
    <dgm:cxn modelId="{49C20EB2-EC66-4EA9-B94E-C43ADCF680F4}" srcId="{22BFA7D1-D4C2-4529-9A4E-2B94031EF6E0}" destId="{988792E6-7B43-401A-8719-B731DC7F83D9}" srcOrd="0" destOrd="0" parTransId="{0B443BC2-88D4-46E9-8883-09116AD0CEA3}" sibTransId="{B3CC4486-04F2-4171-AFF0-228DEB3F6383}"/>
    <dgm:cxn modelId="{5014D0B7-3EE8-410E-9A7D-F24C6BAE6FBD}" type="presOf" srcId="{370FC21E-E60C-4128-9A02-4D1B0E423071}" destId="{C1A74806-53A8-4164-A6FE-0AA0013DB814}" srcOrd="0" destOrd="0" presId="urn:microsoft.com/office/officeart/2005/8/layout/target2"/>
    <dgm:cxn modelId="{116660C7-7C75-429C-BD4E-E5BDF5C2E0FD}" type="presOf" srcId="{988792E6-7B43-401A-8719-B731DC7F83D9}" destId="{DCA4D6B2-5BF0-4727-9D9F-48FFB2300E02}" srcOrd="0" destOrd="1" presId="urn:microsoft.com/office/officeart/2005/8/layout/target2"/>
    <dgm:cxn modelId="{61314FD0-CBD0-45BA-BAE6-4BB3C984220A}" type="presOf" srcId="{C3CAD7B7-9109-4DE1-B8E4-616F5CA98996}" destId="{82F96930-C544-4C66-8573-F89EB7EE05FB}" srcOrd="0" destOrd="0" presId="urn:microsoft.com/office/officeart/2005/8/layout/target2"/>
    <dgm:cxn modelId="{5C3C67E8-C7E2-4EDA-8493-44D93E2BC58A}" srcId="{ACEC1D7B-B6A1-4AE0-B195-FCC642B8A19C}" destId="{5F7E59FE-26D5-42C9-BC9B-CA96F3D6FBF1}" srcOrd="0" destOrd="0" parTransId="{98828BF6-E607-42E3-B5DD-346E8301D709}" sibTransId="{71B04DFC-658F-49DA-8F44-3659F0DABD2B}"/>
    <dgm:cxn modelId="{075873F1-D8C3-4A30-860F-1161CBFCC595}" srcId="{5B241A4B-14D7-4EA3-AA5E-367D4E07D628}" destId="{ACEC1D7B-B6A1-4AE0-B195-FCC642B8A19C}" srcOrd="1" destOrd="0" parTransId="{66444661-F94B-49A6-AF7F-BA8117F21C50}" sibTransId="{8A1E2C45-8522-415D-9FDA-6A575A4C4658}"/>
    <dgm:cxn modelId="{195AF26E-29B4-4705-96C3-02BEF05C3430}" type="presParOf" srcId="{82F96930-C544-4C66-8573-F89EB7EE05FB}" destId="{FBAD948C-FFD2-480F-889B-924FC48196C3}" srcOrd="0" destOrd="0" presId="urn:microsoft.com/office/officeart/2005/8/layout/target2"/>
    <dgm:cxn modelId="{D1CBD9F3-5EA9-45B8-B044-2E707B586CCA}" type="presParOf" srcId="{FBAD948C-FFD2-480F-889B-924FC48196C3}" destId="{DE505EB5-ADAA-4F41-9D40-CE4BE04E29E8}" srcOrd="0" destOrd="0" presId="urn:microsoft.com/office/officeart/2005/8/layout/target2"/>
    <dgm:cxn modelId="{E99ACAB9-0FD8-4246-A74B-CA9AB1EF2F75}" type="presParOf" srcId="{FBAD948C-FFD2-480F-889B-924FC48196C3}" destId="{FE1A79FF-5627-4B58-9B97-8EE1426F5653}" srcOrd="1" destOrd="0" presId="urn:microsoft.com/office/officeart/2005/8/layout/target2"/>
    <dgm:cxn modelId="{ECF6C779-39D2-4A47-9E1D-22B0D1A34965}" type="presParOf" srcId="{FE1A79FF-5627-4B58-9B97-8EE1426F5653}" destId="{C1A74806-53A8-4164-A6FE-0AA0013DB814}" srcOrd="0" destOrd="0" presId="urn:microsoft.com/office/officeart/2005/8/layout/target2"/>
    <dgm:cxn modelId="{F6BBFCB6-DB7A-43F8-A0C2-94DCA2787E8B}" type="presParOf" srcId="{FE1A79FF-5627-4B58-9B97-8EE1426F5653}" destId="{C29FDDB0-406B-4FC7-9BE5-B52920734C24}" srcOrd="1" destOrd="0" presId="urn:microsoft.com/office/officeart/2005/8/layout/target2"/>
    <dgm:cxn modelId="{11E91F70-217C-4C5B-BC27-A4E2DC1292FA}" type="presParOf" srcId="{FE1A79FF-5627-4B58-9B97-8EE1426F5653}" destId="{78A231FF-FBD1-460D-855F-0A03FC7DA07A}" srcOrd="2" destOrd="0" presId="urn:microsoft.com/office/officeart/2005/8/layout/target2"/>
    <dgm:cxn modelId="{739B45F1-9F14-4F62-8751-2E9D9DD376B6}" type="presParOf" srcId="{FE1A79FF-5627-4B58-9B97-8EE1426F5653}" destId="{D412C4D9-BBAD-4ABA-AFBC-0978D0FC0503}" srcOrd="3" destOrd="0" presId="urn:microsoft.com/office/officeart/2005/8/layout/target2"/>
    <dgm:cxn modelId="{19C99183-5D2D-4D13-BD05-836AECF3698C}" type="presParOf" srcId="{FE1A79FF-5627-4B58-9B97-8EE1426F5653}" destId="{AAC69850-DECC-4D1A-AEAB-FB2C13CD1D55}" srcOrd="4" destOrd="0" presId="urn:microsoft.com/office/officeart/2005/8/layout/target2"/>
    <dgm:cxn modelId="{3D1187FF-F7FB-4238-B973-2E0F60D82403}" type="presParOf" srcId="{82F96930-C544-4C66-8573-F89EB7EE05FB}" destId="{478BEA71-0351-4704-A987-A88DDDE5140B}" srcOrd="1" destOrd="0" presId="urn:microsoft.com/office/officeart/2005/8/layout/target2"/>
    <dgm:cxn modelId="{51A2CF76-4F98-4612-9908-B18DEF6B42CB}" type="presParOf" srcId="{478BEA71-0351-4704-A987-A88DDDE5140B}" destId="{EA8B5F69-4564-4519-803C-1343A8119ABF}" srcOrd="0" destOrd="0" presId="urn:microsoft.com/office/officeart/2005/8/layout/target2"/>
    <dgm:cxn modelId="{04EFBCD1-D658-49E7-B9F2-40DC2FD76461}" type="presParOf" srcId="{478BEA71-0351-4704-A987-A88DDDE5140B}" destId="{DB1270AD-8E54-45F7-BA9F-E0329840333C}" srcOrd="1" destOrd="0" presId="urn:microsoft.com/office/officeart/2005/8/layout/target2"/>
    <dgm:cxn modelId="{3424EB15-A8B2-4C14-BB10-4777518BDC19}" type="presParOf" srcId="{DB1270AD-8E54-45F7-BA9F-E0329840333C}" destId="{69D00C2C-247B-4DB8-A74E-D7808E7AA4CB}" srcOrd="0" destOrd="0" presId="urn:microsoft.com/office/officeart/2005/8/layout/target2"/>
    <dgm:cxn modelId="{0CB75503-B1A4-4743-BC94-53A54B293ACC}" type="presParOf" srcId="{82F96930-C544-4C66-8573-F89EB7EE05FB}" destId="{F85F696E-3D03-4323-8FBA-A485C353AB88}" srcOrd="2" destOrd="0" presId="urn:microsoft.com/office/officeart/2005/8/layout/target2"/>
    <dgm:cxn modelId="{9EF7DDD3-4573-403D-B3FC-586A81E3548C}" type="presParOf" srcId="{F85F696E-3D03-4323-8FBA-A485C353AB88}" destId="{40E4D623-6436-4E03-B31B-47B766830E1A}" srcOrd="0" destOrd="0" presId="urn:microsoft.com/office/officeart/2005/8/layout/target2"/>
    <dgm:cxn modelId="{AB166903-6B08-494D-BE1C-6EDFC73686F5}" type="presParOf" srcId="{F85F696E-3D03-4323-8FBA-A485C353AB88}" destId="{2E62ACA9-9C3E-4FE4-B56A-33C9F5497697}" srcOrd="1" destOrd="0" presId="urn:microsoft.com/office/officeart/2005/8/layout/target2"/>
    <dgm:cxn modelId="{BFB68F81-E1DC-4172-A877-0A20F50873CB}" type="presParOf" srcId="{2E62ACA9-9C3E-4FE4-B56A-33C9F5497697}" destId="{DCA4D6B2-5BF0-4727-9D9F-48FFB2300E02}" srcOrd="0" destOrd="0" presId="urn:microsoft.com/office/officeart/2005/8/layout/target2"/>
    <dgm:cxn modelId="{5F60F0E5-3DEE-440F-9855-1E95FC6D0A22}" type="presParOf" srcId="{2E62ACA9-9C3E-4FE4-B56A-33C9F5497697}" destId="{47160C54-323D-44D8-85F1-E4B6DB096AA8}" srcOrd="1" destOrd="0" presId="urn:microsoft.com/office/officeart/2005/8/layout/target2"/>
    <dgm:cxn modelId="{21C0365A-B8BE-46C6-AA66-DDB6576561CD}" type="presParOf" srcId="{2E62ACA9-9C3E-4FE4-B56A-33C9F5497697}" destId="{7D666BC2-E12D-4ACE-A735-8AE1291539F2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6BABCC-73CF-434F-8128-85BEBD16D7D8}">
      <dsp:nvSpPr>
        <dsp:cNvPr id="0" name=""/>
        <dsp:cNvSpPr/>
      </dsp:nvSpPr>
      <dsp:spPr>
        <a:xfrm>
          <a:off x="0" y="0"/>
          <a:ext cx="11770981" cy="110592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Clean and Healthy Oceans Integrated </a:t>
          </a:r>
          <a:r>
            <a:rPr lang="en-US" sz="1800" kern="1200" dirty="0" err="1"/>
            <a:t>Programme</a:t>
          </a:r>
          <a:r>
            <a:rPr lang="en-US" sz="1800" kern="1200" dirty="0"/>
            <a:t> Global Project</a:t>
          </a:r>
        </a:p>
      </dsp:txBody>
      <dsp:txXfrm>
        <a:off x="32391" y="32391"/>
        <a:ext cx="11706199" cy="1041139"/>
      </dsp:txXfrm>
    </dsp:sp>
    <dsp:sp modelId="{9F304BC3-8827-468D-86BB-16F73F98C58B}">
      <dsp:nvSpPr>
        <dsp:cNvPr id="0" name=""/>
        <dsp:cNvSpPr/>
      </dsp:nvSpPr>
      <dsp:spPr>
        <a:xfrm>
          <a:off x="29115" y="1357763"/>
          <a:ext cx="1621125" cy="1257572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Bay of Bengal</a:t>
          </a:r>
        </a:p>
      </dsp:txBody>
      <dsp:txXfrm>
        <a:off x="65948" y="1394596"/>
        <a:ext cx="1547459" cy="1183906"/>
      </dsp:txXfrm>
    </dsp:sp>
    <dsp:sp modelId="{F3AD54B3-F886-4982-994F-282028D23FAF}">
      <dsp:nvSpPr>
        <dsp:cNvPr id="0" name=""/>
        <dsp:cNvSpPr/>
      </dsp:nvSpPr>
      <dsp:spPr>
        <a:xfrm>
          <a:off x="52316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Maldives (UNEP)</a:t>
          </a:r>
        </a:p>
      </dsp:txBody>
      <dsp:txXfrm>
        <a:off x="75568" y="3109258"/>
        <a:ext cx="747387" cy="1899040"/>
      </dsp:txXfrm>
    </dsp:sp>
    <dsp:sp modelId="{2D07077B-4A26-49CA-B2CF-6F1D7F1F6913}">
      <dsp:nvSpPr>
        <dsp:cNvPr id="0" name=""/>
        <dsp:cNvSpPr/>
      </dsp:nvSpPr>
      <dsp:spPr>
        <a:xfrm>
          <a:off x="897302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Sri Lanka</a:t>
          </a:r>
        </a:p>
      </dsp:txBody>
      <dsp:txXfrm>
        <a:off x="920554" y="3109258"/>
        <a:ext cx="747387" cy="1899040"/>
      </dsp:txXfrm>
    </dsp:sp>
    <dsp:sp modelId="{49EB20FB-9CF1-48B2-83BB-206EBA7D8F8A}">
      <dsp:nvSpPr>
        <dsp:cNvPr id="0" name=""/>
        <dsp:cNvSpPr/>
      </dsp:nvSpPr>
      <dsp:spPr>
        <a:xfrm>
          <a:off x="1716927" y="1357763"/>
          <a:ext cx="1621125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South China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753362" y="1394198"/>
        <a:ext cx="1548255" cy="1171127"/>
      </dsp:txXfrm>
    </dsp:sp>
    <dsp:sp modelId="{2D28D221-1543-4AA8-8373-8F1C73396B3E}">
      <dsp:nvSpPr>
        <dsp:cNvPr id="0" name=""/>
        <dsp:cNvSpPr/>
      </dsp:nvSpPr>
      <dsp:spPr>
        <a:xfrm>
          <a:off x="1757881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Thailand (UNEP)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781133" y="3109258"/>
        <a:ext cx="747387" cy="1899040"/>
      </dsp:txXfrm>
    </dsp:sp>
    <dsp:sp modelId="{D3DC9566-9088-438C-A5F9-A4F82062FCDC}">
      <dsp:nvSpPr>
        <dsp:cNvPr id="0" name=""/>
        <dsp:cNvSpPr/>
      </dsp:nvSpPr>
      <dsp:spPr>
        <a:xfrm>
          <a:off x="2585115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Viet Nam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2608367" y="3109258"/>
        <a:ext cx="747387" cy="1899040"/>
      </dsp:txXfrm>
    </dsp:sp>
    <dsp:sp modelId="{F935C389-9242-46E7-B739-2E86ABA93822}">
      <dsp:nvSpPr>
        <dsp:cNvPr id="0" name=""/>
        <dsp:cNvSpPr/>
      </dsp:nvSpPr>
      <dsp:spPr>
        <a:xfrm>
          <a:off x="3404715" y="1357763"/>
          <a:ext cx="4930064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Caribbean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3441150" y="1394198"/>
        <a:ext cx="4857194" cy="1171127"/>
      </dsp:txXfrm>
    </dsp:sp>
    <dsp:sp modelId="{FADBCA40-F180-40D5-BB10-9EDEE616283F}">
      <dsp:nvSpPr>
        <dsp:cNvPr id="0" name=""/>
        <dsp:cNvSpPr/>
      </dsp:nvSpPr>
      <dsp:spPr>
        <a:xfrm>
          <a:off x="3445693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Venezuela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3468945" y="3109258"/>
        <a:ext cx="747387" cy="1899040"/>
      </dsp:txXfrm>
    </dsp:sp>
    <dsp:sp modelId="{F67B25AF-A73C-4758-8E0D-B8515CC83BE6}">
      <dsp:nvSpPr>
        <dsp:cNvPr id="0" name=""/>
        <dsp:cNvSpPr/>
      </dsp:nvSpPr>
      <dsp:spPr>
        <a:xfrm>
          <a:off x="4272928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Mexico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4296180" y="3109258"/>
        <a:ext cx="747387" cy="1899040"/>
      </dsp:txXfrm>
    </dsp:sp>
    <dsp:sp modelId="{7FD7D1D2-0CA7-44E4-BC9C-CC45615BC66F}">
      <dsp:nvSpPr>
        <dsp:cNvPr id="0" name=""/>
        <dsp:cNvSpPr/>
      </dsp:nvSpPr>
      <dsp:spPr>
        <a:xfrm>
          <a:off x="5100163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Trinidad and Tobago (UNEP)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5123415" y="3109258"/>
        <a:ext cx="747387" cy="1899040"/>
      </dsp:txXfrm>
    </dsp:sp>
    <dsp:sp modelId="{2E3B4D37-4FFA-4766-8405-2F48BEA4E3B1}">
      <dsp:nvSpPr>
        <dsp:cNvPr id="0" name=""/>
        <dsp:cNvSpPr/>
      </dsp:nvSpPr>
      <dsp:spPr>
        <a:xfrm>
          <a:off x="5927397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Panama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5950649" y="3109258"/>
        <a:ext cx="747387" cy="1899040"/>
      </dsp:txXfrm>
    </dsp:sp>
    <dsp:sp modelId="{7582E438-F7C1-401B-8FC7-8B8385C623F9}">
      <dsp:nvSpPr>
        <dsp:cNvPr id="0" name=""/>
        <dsp:cNvSpPr/>
      </dsp:nvSpPr>
      <dsp:spPr>
        <a:xfrm>
          <a:off x="6754632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St. </a:t>
          </a:r>
          <a:r>
            <a:rPr lang="en-US" sz="1000" b="0" i="0" u="none" strike="noStrike" kern="1200" dirty="0" err="1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Kiits</a:t>
          </a: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 and Nevis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6777884" y="3109258"/>
        <a:ext cx="747387" cy="1899040"/>
      </dsp:txXfrm>
    </dsp:sp>
    <dsp:sp modelId="{2952CC01-242F-403C-A454-0AEB5DA37AD2}">
      <dsp:nvSpPr>
        <dsp:cNvPr id="0" name=""/>
        <dsp:cNvSpPr/>
      </dsp:nvSpPr>
      <dsp:spPr>
        <a:xfrm>
          <a:off x="7581867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Grenada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7605119" y="3109258"/>
        <a:ext cx="747387" cy="1899040"/>
      </dsp:txXfrm>
    </dsp:sp>
    <dsp:sp modelId="{20422DD9-4D19-4858-A203-F1AA3EAC1DB0}">
      <dsp:nvSpPr>
        <dsp:cNvPr id="0" name=""/>
        <dsp:cNvSpPr/>
      </dsp:nvSpPr>
      <dsp:spPr>
        <a:xfrm>
          <a:off x="8401488" y="1357763"/>
          <a:ext cx="793891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Red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8424740" y="1381015"/>
        <a:ext cx="747387" cy="1197493"/>
      </dsp:txXfrm>
    </dsp:sp>
    <dsp:sp modelId="{3F8039ED-7AD5-4E44-9078-5BD2B59784E8}">
      <dsp:nvSpPr>
        <dsp:cNvPr id="0" name=""/>
        <dsp:cNvSpPr/>
      </dsp:nvSpPr>
      <dsp:spPr>
        <a:xfrm>
          <a:off x="8442445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Jordan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8465697" y="3109258"/>
        <a:ext cx="747387" cy="1899040"/>
      </dsp:txXfrm>
    </dsp:sp>
    <dsp:sp modelId="{AF50F58E-D6CB-4653-9A6A-CD1F1F03B348}">
      <dsp:nvSpPr>
        <dsp:cNvPr id="0" name=""/>
        <dsp:cNvSpPr/>
      </dsp:nvSpPr>
      <dsp:spPr>
        <a:xfrm>
          <a:off x="9262066" y="1357763"/>
          <a:ext cx="793891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Black Sea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9285318" y="1381015"/>
        <a:ext cx="747387" cy="1197493"/>
      </dsp:txXfrm>
    </dsp:sp>
    <dsp:sp modelId="{B8807723-6A7D-484A-A6CE-0393178BA689}">
      <dsp:nvSpPr>
        <dsp:cNvPr id="0" name=""/>
        <dsp:cNvSpPr/>
      </dsp:nvSpPr>
      <dsp:spPr>
        <a:xfrm>
          <a:off x="9303023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Moldova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9326275" y="3109258"/>
        <a:ext cx="747387" cy="1899040"/>
      </dsp:txXfrm>
    </dsp:sp>
    <dsp:sp modelId="{68DAB0E4-7C01-4B81-9A39-5336C9D280B8}">
      <dsp:nvSpPr>
        <dsp:cNvPr id="0" name=""/>
        <dsp:cNvSpPr/>
      </dsp:nvSpPr>
      <dsp:spPr>
        <a:xfrm>
          <a:off x="10122644" y="1357763"/>
          <a:ext cx="793891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 err="1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Humbold</a:t>
          </a: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 Current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0145896" y="1381015"/>
        <a:ext cx="747387" cy="1197493"/>
      </dsp:txXfrm>
    </dsp:sp>
    <dsp:sp modelId="{83FEDE20-C6EC-4942-B414-0B8C4342C69D}">
      <dsp:nvSpPr>
        <dsp:cNvPr id="0" name=""/>
        <dsp:cNvSpPr/>
      </dsp:nvSpPr>
      <dsp:spPr>
        <a:xfrm>
          <a:off x="10163601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Peru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0186853" y="3109258"/>
        <a:ext cx="747387" cy="1899040"/>
      </dsp:txXfrm>
    </dsp:sp>
    <dsp:sp modelId="{FBA210DE-8599-4651-9851-AA84047552D7}">
      <dsp:nvSpPr>
        <dsp:cNvPr id="0" name=""/>
        <dsp:cNvSpPr/>
      </dsp:nvSpPr>
      <dsp:spPr>
        <a:xfrm>
          <a:off x="10983222" y="1357763"/>
          <a:ext cx="793891" cy="1243997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Agulhas Current</a:t>
          </a:r>
          <a:endParaRPr lang="en-GB" sz="12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1006474" y="1381015"/>
        <a:ext cx="747387" cy="1197493"/>
      </dsp:txXfrm>
    </dsp:sp>
    <dsp:sp modelId="{27B8C407-28E4-4897-8F4A-0B0A0A8CF025}">
      <dsp:nvSpPr>
        <dsp:cNvPr id="0" name=""/>
        <dsp:cNvSpPr/>
      </dsp:nvSpPr>
      <dsp:spPr>
        <a:xfrm>
          <a:off x="10989612" y="3086006"/>
          <a:ext cx="793891" cy="1945544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rPr>
            <a:t>Madagascar</a:t>
          </a:r>
          <a:endParaRPr lang="en-GB" sz="1000" b="0" i="0" u="none" strike="noStrike" kern="1200" dirty="0">
            <a:solidFill>
              <a:schemeClr val="bg1"/>
            </a:solidFill>
            <a:effectLst/>
            <a:latin typeface="Arial" panose="020B0604020202020204" pitchFamily="34" charset="0"/>
            <a:ea typeface="+mn-ea"/>
            <a:cs typeface="+mn-cs"/>
          </a:endParaRPr>
        </a:p>
      </dsp:txBody>
      <dsp:txXfrm>
        <a:off x="11012864" y="3109258"/>
        <a:ext cx="747387" cy="1899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05EB5-ADAA-4F41-9D40-CE4BE04E29E8}">
      <dsp:nvSpPr>
        <dsp:cNvPr id="0" name=""/>
        <dsp:cNvSpPr/>
      </dsp:nvSpPr>
      <dsp:spPr>
        <a:xfrm>
          <a:off x="0" y="0"/>
          <a:ext cx="12001500" cy="5299233"/>
        </a:xfrm>
        <a:prstGeom prst="roundRect">
          <a:avLst>
            <a:gd name="adj" fmla="val 85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4112794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UNEA Resolutions, SDG14, GBF7 (Global)</a:t>
          </a:r>
          <a:endParaRPr lang="en-GB" sz="3200" kern="1200" dirty="0"/>
        </a:p>
      </dsp:txBody>
      <dsp:txXfrm>
        <a:off x="131928" y="131928"/>
        <a:ext cx="11737644" cy="5035377"/>
      </dsp:txXfrm>
    </dsp:sp>
    <dsp:sp modelId="{C1A74806-53A8-4164-A6FE-0AA0013DB814}">
      <dsp:nvSpPr>
        <dsp:cNvPr id="0" name=""/>
        <dsp:cNvSpPr/>
      </dsp:nvSpPr>
      <dsp:spPr>
        <a:xfrm>
          <a:off x="300037" y="1324808"/>
          <a:ext cx="1800225" cy="1197243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Reduce Nitrogen Waste Globally</a:t>
          </a:r>
          <a:endParaRPr lang="en-GB" sz="1200" kern="1200" dirty="0"/>
        </a:p>
      </dsp:txBody>
      <dsp:txXfrm>
        <a:off x="336856" y="1361627"/>
        <a:ext cx="1726587" cy="1123605"/>
      </dsp:txXfrm>
    </dsp:sp>
    <dsp:sp modelId="{78A231FF-FBD1-460D-855F-0A03FC7DA07A}">
      <dsp:nvSpPr>
        <dsp:cNvPr id="0" name=""/>
        <dsp:cNvSpPr/>
      </dsp:nvSpPr>
      <dsp:spPr>
        <a:xfrm>
          <a:off x="300037" y="2580154"/>
          <a:ext cx="1800225" cy="1197243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National Action Plans</a:t>
          </a:r>
          <a:endParaRPr lang="en-GB" sz="1200" kern="1200" dirty="0"/>
        </a:p>
      </dsp:txBody>
      <dsp:txXfrm>
        <a:off x="336856" y="2616973"/>
        <a:ext cx="1726587" cy="1123605"/>
      </dsp:txXfrm>
    </dsp:sp>
    <dsp:sp modelId="{AAC69850-DECC-4D1A-AEAB-FB2C13CD1D55}">
      <dsp:nvSpPr>
        <dsp:cNvPr id="0" name=""/>
        <dsp:cNvSpPr/>
      </dsp:nvSpPr>
      <dsp:spPr>
        <a:xfrm>
          <a:off x="300037" y="3835501"/>
          <a:ext cx="1800225" cy="1197243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Improved coordination of policies at national, regional, and global (intergovernmental coordination)</a:t>
          </a:r>
          <a:endParaRPr lang="en-GB" sz="1200" kern="1200" dirty="0"/>
        </a:p>
      </dsp:txBody>
      <dsp:txXfrm>
        <a:off x="336856" y="3872320"/>
        <a:ext cx="1726587" cy="1123605"/>
      </dsp:txXfrm>
    </dsp:sp>
    <dsp:sp modelId="{EA8B5F69-4564-4519-803C-1343A8119ABF}">
      <dsp:nvSpPr>
        <dsp:cNvPr id="0" name=""/>
        <dsp:cNvSpPr/>
      </dsp:nvSpPr>
      <dsp:spPr>
        <a:xfrm>
          <a:off x="2379000" y="759374"/>
          <a:ext cx="9301162" cy="4433624"/>
        </a:xfrm>
        <a:prstGeom prst="roundRect">
          <a:avLst>
            <a:gd name="adj" fmla="val 105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355509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RENEWSEAS (Regional) </a:t>
          </a:r>
          <a:r>
            <a:rPr lang="en-US" sz="2000" kern="1200" dirty="0"/>
            <a:t>(Regional/National Task Force)</a:t>
          </a:r>
          <a:endParaRPr lang="en-GB" sz="3200" kern="1200" dirty="0"/>
        </a:p>
      </dsp:txBody>
      <dsp:txXfrm>
        <a:off x="2515349" y="895723"/>
        <a:ext cx="9028464" cy="4160926"/>
      </dsp:txXfrm>
    </dsp:sp>
    <dsp:sp modelId="{69D00C2C-247B-4DB8-A74E-D7808E7AA4CB}">
      <dsp:nvSpPr>
        <dsp:cNvPr id="0" name=""/>
        <dsp:cNvSpPr/>
      </dsp:nvSpPr>
      <dsp:spPr>
        <a:xfrm>
          <a:off x="2632829" y="2961317"/>
          <a:ext cx="1860232" cy="2132675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Reduce risk to coastal ecosystems, livelihoods, and public health</a:t>
          </a:r>
          <a:endParaRPr lang="en-GB" sz="1200" kern="1200" dirty="0"/>
        </a:p>
      </dsp:txBody>
      <dsp:txXfrm>
        <a:off x="2690038" y="3018526"/>
        <a:ext cx="1745814" cy="2018257"/>
      </dsp:txXfrm>
    </dsp:sp>
    <dsp:sp modelId="{40E4D623-6436-4E03-B31B-47B766830E1A}">
      <dsp:nvSpPr>
        <dsp:cNvPr id="0" name=""/>
        <dsp:cNvSpPr/>
      </dsp:nvSpPr>
      <dsp:spPr>
        <a:xfrm>
          <a:off x="4740592" y="1705017"/>
          <a:ext cx="6660832" cy="3402828"/>
        </a:xfrm>
        <a:prstGeom prst="roundRect">
          <a:avLst>
            <a:gd name="adj" fmla="val 105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196449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Thailand</a:t>
          </a:r>
          <a:endParaRPr lang="en-GB" sz="3200" kern="1200" dirty="0"/>
        </a:p>
      </dsp:txBody>
      <dsp:txXfrm>
        <a:off x="4845241" y="1809666"/>
        <a:ext cx="6451534" cy="3193530"/>
      </dsp:txXfrm>
    </dsp:sp>
    <dsp:sp modelId="{DCA4D6B2-5BF0-4727-9D9F-48FFB2300E02}">
      <dsp:nvSpPr>
        <dsp:cNvPr id="0" name=""/>
        <dsp:cNvSpPr/>
      </dsp:nvSpPr>
      <dsp:spPr>
        <a:xfrm>
          <a:off x="4907113" y="2460341"/>
          <a:ext cx="3117549" cy="2474527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SubCommittee</a:t>
          </a:r>
          <a:endParaRPr lang="en-GB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Implementation of National Plan on Nutrient Pollution Management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Policies &amp; Implementation Frameworks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Research Framework</a:t>
          </a:r>
          <a:endParaRPr lang="en-GB" sz="1600" kern="1200" dirty="0"/>
        </a:p>
      </dsp:txBody>
      <dsp:txXfrm>
        <a:off x="4983213" y="2536441"/>
        <a:ext cx="2965349" cy="2322327"/>
      </dsp:txXfrm>
    </dsp:sp>
    <dsp:sp modelId="{7D666BC2-E12D-4ACE-A735-8AE1291539F2}">
      <dsp:nvSpPr>
        <dsp:cNvPr id="0" name=""/>
        <dsp:cNvSpPr/>
      </dsp:nvSpPr>
      <dsp:spPr>
        <a:xfrm>
          <a:off x="8102723" y="2451237"/>
          <a:ext cx="3117549" cy="2514008"/>
        </a:xfrm>
        <a:prstGeom prst="roundRect">
          <a:avLst>
            <a:gd name="adj" fmla="val 105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GEF CHO IP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Solutions to reduce nutrients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Policies and implementation Frameworks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Knowledge and Awareness</a:t>
          </a:r>
        </a:p>
      </dsp:txBody>
      <dsp:txXfrm>
        <a:off x="8180037" y="2528551"/>
        <a:ext cx="2962921" cy="2359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9B1690-0381-055B-DA38-48E45491DC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7D55C6-45E0-A889-138E-9A72ADC4A3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37BBD-172B-40E7-A788-D810E64B131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16BBB-B2EA-E376-A1A8-91ACC29316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840F1-0FB5-1AB7-4794-7DA239A8EA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164DE-9704-4773-AA3B-A4B1C56F9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635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FD656-3054-470C-B7FE-EC6E4B943A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07DFE-AAC0-453F-BF59-1E988D8D3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25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5D159-1635-134A-9711-C3985DFD86AB}" type="slidenum">
              <a:rPr lang="en-KR" smtClean="0"/>
              <a:t>2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130894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8B03-130A-47F9-B7EA-A00E3E8C27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3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8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2"/>
          <p:cNvSpPr/>
          <p:nvPr/>
        </p:nvSpPr>
        <p:spPr>
          <a:xfrm>
            <a:off x="0" y="-23605"/>
            <a:ext cx="12192000" cy="6881605"/>
          </a:xfrm>
          <a:prstGeom prst="rect">
            <a:avLst/>
          </a:prstGeom>
          <a:gradFill>
            <a:gsLst>
              <a:gs pos="0">
                <a:srgbClr val="436F79"/>
              </a:gs>
              <a:gs pos="77000">
                <a:srgbClr val="436F79">
                  <a:alpha val="74901"/>
                </a:srgbClr>
              </a:gs>
              <a:gs pos="100000">
                <a:srgbClr val="436F79">
                  <a:alpha val="49803"/>
                </a:srgbClr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42"/>
          <p:cNvSpPr/>
          <p:nvPr/>
        </p:nvSpPr>
        <p:spPr>
          <a:xfrm flipH="1">
            <a:off x="-740222" y="-196111"/>
            <a:ext cx="13350240" cy="7226616"/>
          </a:xfrm>
          <a:custGeom>
            <a:avLst/>
            <a:gdLst/>
            <a:ahLst/>
            <a:cxnLst/>
            <a:rect l="l" t="t" r="r" b="b"/>
            <a:pathLst>
              <a:path w="18288000" h="10286998" extrusionOk="0">
                <a:moveTo>
                  <a:pt x="0" y="0"/>
                </a:moveTo>
                <a:lnTo>
                  <a:pt x="18288000" y="0"/>
                </a:lnTo>
                <a:lnTo>
                  <a:pt x="18288000" y="10286998"/>
                </a:lnTo>
                <a:lnTo>
                  <a:pt x="0" y="102869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5000"/>
            </a:blip>
            <a:stretch>
              <a:fillRect t="-1845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42"/>
          <p:cNvSpPr txBox="1">
            <a:spLocks noGrp="1"/>
          </p:cNvSpPr>
          <p:nvPr>
            <p:ph type="title"/>
          </p:nvPr>
        </p:nvSpPr>
        <p:spPr>
          <a:xfrm>
            <a:off x="1581150" y="0"/>
            <a:ext cx="9029700" cy="130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EDE9"/>
              </a:buClr>
              <a:buSzPts val="2400"/>
              <a:buFont typeface="Arial"/>
              <a:buNone/>
              <a:defRPr sz="2400" b="0" cap="none">
                <a:solidFill>
                  <a:srgbClr val="D9EDE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/>
          <p:nvPr/>
        </p:nvSpPr>
        <p:spPr>
          <a:xfrm rot="5400000">
            <a:off x="-579907" y="-890742"/>
            <a:ext cx="3405900" cy="3302400"/>
          </a:xfrm>
          <a:prstGeom prst="rtTriangle">
            <a:avLst/>
          </a:prstGeom>
          <a:solidFill>
            <a:srgbClr val="E9F5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EEEE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42"/>
          <p:cNvSpPr/>
          <p:nvPr/>
        </p:nvSpPr>
        <p:spPr>
          <a:xfrm>
            <a:off x="9017425" y="5145600"/>
            <a:ext cx="5364900" cy="2516400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rgbClr val="436F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42"/>
          <p:cNvSpPr txBox="1">
            <a:spLocks noGrp="1"/>
          </p:cNvSpPr>
          <p:nvPr>
            <p:ph type="body" idx="1"/>
          </p:nvPr>
        </p:nvSpPr>
        <p:spPr>
          <a:xfrm>
            <a:off x="781050" y="1305122"/>
            <a:ext cx="10629900" cy="5051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121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final slide">
  <p:cSld name="2_final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43" descr="A river running through a fores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45994" b="11852"/>
          <a:stretch/>
        </p:blipFill>
        <p:spPr>
          <a:xfrm>
            <a:off x="0" y="-20379"/>
            <a:ext cx="12192000" cy="68523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43"/>
          <p:cNvSpPr/>
          <p:nvPr/>
        </p:nvSpPr>
        <p:spPr>
          <a:xfrm>
            <a:off x="0" y="-23605"/>
            <a:ext cx="12192000" cy="6881605"/>
          </a:xfrm>
          <a:prstGeom prst="rect">
            <a:avLst/>
          </a:prstGeom>
          <a:gradFill>
            <a:gsLst>
              <a:gs pos="0">
                <a:srgbClr val="436F79"/>
              </a:gs>
              <a:gs pos="77000">
                <a:srgbClr val="436F79">
                  <a:alpha val="74901"/>
                </a:srgbClr>
              </a:gs>
              <a:gs pos="100000">
                <a:srgbClr val="436F79">
                  <a:alpha val="49803"/>
                </a:srgbClr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43"/>
          <p:cNvSpPr/>
          <p:nvPr/>
        </p:nvSpPr>
        <p:spPr>
          <a:xfrm rot="5400000">
            <a:off x="-146648" y="55717"/>
            <a:ext cx="2275898" cy="2117256"/>
          </a:xfrm>
          <a:prstGeom prst="rtTriangle">
            <a:avLst/>
          </a:prstGeom>
          <a:solidFill>
            <a:srgbClr val="D9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43"/>
          <p:cNvSpPr/>
          <p:nvPr/>
        </p:nvSpPr>
        <p:spPr>
          <a:xfrm rot="10800000">
            <a:off x="394826" y="-547281"/>
            <a:ext cx="3129394" cy="1741177"/>
          </a:xfrm>
          <a:prstGeom prst="triangle">
            <a:avLst>
              <a:gd name="adj" fmla="val 51675"/>
            </a:avLst>
          </a:prstGeom>
          <a:noFill/>
          <a:ln w="19050" cap="flat" cmpd="sng">
            <a:solidFill>
              <a:srgbClr val="D9ED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Google Shape;50;p43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7300" y="284852"/>
            <a:ext cx="2729531" cy="73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43" descr="A black background with white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8184" y="-120651"/>
            <a:ext cx="1946275" cy="194627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43"/>
          <p:cNvSpPr txBox="1">
            <a:spLocks noGrp="1"/>
          </p:cNvSpPr>
          <p:nvPr>
            <p:ph type="ctrTitle"/>
          </p:nvPr>
        </p:nvSpPr>
        <p:spPr>
          <a:xfrm>
            <a:off x="991301" y="4111770"/>
            <a:ext cx="12192000" cy="1331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1CAC1"/>
              </a:buClr>
              <a:buSzPts val="4000"/>
              <a:buFont typeface="Arial"/>
              <a:buNone/>
              <a:defRPr sz="4000" b="0" cap="none">
                <a:solidFill>
                  <a:srgbClr val="91CAC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3" name="Google Shape;53;p43"/>
          <p:cNvCxnSpPr/>
          <p:nvPr/>
        </p:nvCxnSpPr>
        <p:spPr>
          <a:xfrm rot="10800000">
            <a:off x="807244" y="-73183"/>
            <a:ext cx="626767" cy="720710"/>
          </a:xfrm>
          <a:prstGeom prst="straightConnector1">
            <a:avLst/>
          </a:prstGeom>
          <a:noFill/>
          <a:ln w="19050" cap="flat" cmpd="sng">
            <a:solidFill>
              <a:srgbClr val="436F7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4" name="Google Shape;54;p43" descr="Ministry of Natural Resources and Environment (Thailand) - Wikipedi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45964" y="-174711"/>
            <a:ext cx="2125829" cy="2045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43" descr="กรมควบคุมมลพิษ - วิกิพีเดีย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71793" y="193730"/>
            <a:ext cx="1269257" cy="1269227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43"/>
          <p:cNvSpPr/>
          <p:nvPr/>
        </p:nvSpPr>
        <p:spPr>
          <a:xfrm>
            <a:off x="7412003" y="3655390"/>
            <a:ext cx="8077200" cy="38757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rgbClr val="EEEEE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24315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rtitioner">
  <p:cSld name="Partition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4"/>
          <p:cNvSpPr/>
          <p:nvPr/>
        </p:nvSpPr>
        <p:spPr>
          <a:xfrm>
            <a:off x="-5285559" y="701133"/>
            <a:ext cx="10571117" cy="4924056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rgbClr val="436F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44"/>
          <p:cNvSpPr/>
          <p:nvPr/>
        </p:nvSpPr>
        <p:spPr>
          <a:xfrm>
            <a:off x="-1" y="1538288"/>
            <a:ext cx="5940257" cy="5347018"/>
          </a:xfrm>
          <a:prstGeom prst="rtTriangle">
            <a:avLst/>
          </a:prstGeom>
          <a:solidFill>
            <a:srgbClr val="D9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44"/>
          <p:cNvSpPr/>
          <p:nvPr/>
        </p:nvSpPr>
        <p:spPr>
          <a:xfrm flipH="1">
            <a:off x="1493581" y="0"/>
            <a:ext cx="14490396" cy="6858000"/>
          </a:xfrm>
          <a:prstGeom prst="triangle">
            <a:avLst>
              <a:gd name="adj" fmla="val 49850"/>
            </a:avLst>
          </a:prstGeom>
          <a:solidFill>
            <a:srgbClr val="436F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4"/>
          <p:cNvSpPr txBox="1">
            <a:spLocks noGrp="1"/>
          </p:cNvSpPr>
          <p:nvPr>
            <p:ph type="body" idx="1"/>
          </p:nvPr>
        </p:nvSpPr>
        <p:spPr>
          <a:xfrm>
            <a:off x="4114068" y="3947273"/>
            <a:ext cx="7737475" cy="211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0526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final slide">
  <p:cSld name="1_final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96000" y="-27000"/>
            <a:ext cx="12288000" cy="69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2"/>
          <p:cNvSpPr/>
          <p:nvPr/>
        </p:nvSpPr>
        <p:spPr>
          <a:xfrm>
            <a:off x="7412003" y="3655390"/>
            <a:ext cx="8077200" cy="38757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rgbClr val="EEEEE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65" name="Google Shape;65;p52"/>
          <p:cNvSpPr/>
          <p:nvPr/>
        </p:nvSpPr>
        <p:spPr>
          <a:xfrm rot="5400000">
            <a:off x="-382247" y="-1058689"/>
            <a:ext cx="3639994" cy="3386267"/>
          </a:xfrm>
          <a:prstGeom prst="rtTriangle">
            <a:avLst/>
          </a:prstGeom>
          <a:solidFill>
            <a:srgbClr val="D9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52"/>
          <p:cNvSpPr/>
          <p:nvPr/>
        </p:nvSpPr>
        <p:spPr>
          <a:xfrm rot="10800000">
            <a:off x="564171" y="-364731"/>
            <a:ext cx="2072640" cy="1153205"/>
          </a:xfrm>
          <a:prstGeom prst="triangle">
            <a:avLst>
              <a:gd name="adj" fmla="val 51675"/>
            </a:avLst>
          </a:prstGeom>
          <a:noFill/>
          <a:ln w="19050" cap="flat" cmpd="sng">
            <a:solidFill>
              <a:srgbClr val="0FB6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52"/>
          <p:cNvSpPr txBox="1">
            <a:spLocks noGrp="1"/>
          </p:cNvSpPr>
          <p:nvPr>
            <p:ph type="body" idx="1"/>
          </p:nvPr>
        </p:nvSpPr>
        <p:spPr>
          <a:xfrm>
            <a:off x="4373268" y="1781913"/>
            <a:ext cx="10691812" cy="181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cap="none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8" name="Google Shape;68;p52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85336" y="4863122"/>
            <a:ext cx="2729531" cy="73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52" descr="A black background with white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56220" y="4457619"/>
            <a:ext cx="1946275" cy="194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52" descr="Ministry of Natural Resources and Environment (Thailand) - Wikipedi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6000" y="4403559"/>
            <a:ext cx="2125829" cy="2045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52" descr="กรมควบคุมมลพิษ - วิกิพีเดีย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29829" y="4772000"/>
            <a:ext cx="1269257" cy="1269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4098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e071e30313_2_12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g2e071e30313_2_12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g2e071e30313_2_12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44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e071e30313_2_129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g2e071e30313_2_129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9" name="Google Shape;79;g2e071e30313_2_129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2e071e30313_2_129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g2e071e30313_2_129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9140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e071e30313_2_130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g2e071e30313_2_130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g2e071e30313_2_130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g2e071e30313_2_130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826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42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63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592924" y="269000"/>
            <a:ext cx="8911687" cy="128089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27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277877"/>
            <a:ext cx="8911687" cy="128089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26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4E209DC8-4ED6-F342-604D-0357DCBCD9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075" y="4628"/>
            <a:ext cx="3159807" cy="6853371"/>
          </a:xfr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lang="en-US" sz="3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</a:pPr>
            <a:r>
              <a:rPr lang="en-US" dirty="0"/>
              <a:t>Click to edit Master title style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4D006F24-B594-9EA6-306C-75E8C2EC84BE}"/>
              </a:ext>
            </a:extLst>
          </p:cNvPr>
          <p:cNvSpPr/>
          <p:nvPr userDrawn="1"/>
        </p:nvSpPr>
        <p:spPr bwMode="auto">
          <a:xfrm flipV="1">
            <a:off x="-4190" y="5705629"/>
            <a:ext cx="35730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74ECD959-840D-3AA5-997A-360F4442AE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075" y="3747569"/>
            <a:ext cx="292898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2E536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42360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49746A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19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l slide">
  <p:cSld name="final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40" descr="A river running through a fores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45994" b="11852"/>
          <a:stretch/>
        </p:blipFill>
        <p:spPr>
          <a:xfrm>
            <a:off x="0" y="-20379"/>
            <a:ext cx="12192000" cy="685236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0"/>
          <p:cNvSpPr/>
          <p:nvPr/>
        </p:nvSpPr>
        <p:spPr>
          <a:xfrm>
            <a:off x="0" y="-23605"/>
            <a:ext cx="12192000" cy="6881605"/>
          </a:xfrm>
          <a:prstGeom prst="rect">
            <a:avLst/>
          </a:prstGeom>
          <a:gradFill>
            <a:gsLst>
              <a:gs pos="0">
                <a:srgbClr val="436F79"/>
              </a:gs>
              <a:gs pos="77000">
                <a:srgbClr val="436F79">
                  <a:alpha val="74901"/>
                </a:srgbClr>
              </a:gs>
              <a:gs pos="100000">
                <a:srgbClr val="436F79">
                  <a:alpha val="49803"/>
                </a:srgbClr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40"/>
          <p:cNvSpPr/>
          <p:nvPr/>
        </p:nvSpPr>
        <p:spPr>
          <a:xfrm rot="5400000">
            <a:off x="-146648" y="55717"/>
            <a:ext cx="2275898" cy="2117256"/>
          </a:xfrm>
          <a:prstGeom prst="rtTriangle">
            <a:avLst/>
          </a:prstGeom>
          <a:solidFill>
            <a:srgbClr val="D9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0"/>
          <p:cNvSpPr/>
          <p:nvPr/>
        </p:nvSpPr>
        <p:spPr>
          <a:xfrm rot="10800000">
            <a:off x="394826" y="-547281"/>
            <a:ext cx="3129394" cy="1741177"/>
          </a:xfrm>
          <a:prstGeom prst="triangle">
            <a:avLst>
              <a:gd name="adj" fmla="val 51675"/>
            </a:avLst>
          </a:prstGeom>
          <a:noFill/>
          <a:ln w="19050" cap="flat" cmpd="sng">
            <a:solidFill>
              <a:srgbClr val="D9ED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40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7300" y="284852"/>
            <a:ext cx="2729531" cy="73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40" descr="A black background with white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8184" y="-120651"/>
            <a:ext cx="1946275" cy="194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0"/>
          <p:cNvSpPr txBox="1">
            <a:spLocks noGrp="1"/>
          </p:cNvSpPr>
          <p:nvPr>
            <p:ph type="ctrTitle"/>
          </p:nvPr>
        </p:nvSpPr>
        <p:spPr>
          <a:xfrm>
            <a:off x="1024965" y="1683789"/>
            <a:ext cx="12192000" cy="1331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1CAC1"/>
              </a:buClr>
              <a:buSzPts val="4000"/>
              <a:buFont typeface="Arial"/>
              <a:buNone/>
              <a:defRPr sz="4000" b="0" cap="none">
                <a:solidFill>
                  <a:srgbClr val="91CAC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0"/>
          <p:cNvSpPr txBox="1">
            <a:spLocks noGrp="1"/>
          </p:cNvSpPr>
          <p:nvPr>
            <p:ph type="subTitle" idx="1"/>
          </p:nvPr>
        </p:nvSpPr>
        <p:spPr>
          <a:xfrm>
            <a:off x="1024965" y="3064390"/>
            <a:ext cx="9144000" cy="6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24" name="Google Shape;24;p40"/>
          <p:cNvCxnSpPr/>
          <p:nvPr/>
        </p:nvCxnSpPr>
        <p:spPr>
          <a:xfrm>
            <a:off x="1143000" y="4152900"/>
            <a:ext cx="0" cy="2705100"/>
          </a:xfrm>
          <a:prstGeom prst="straightConnector1">
            <a:avLst/>
          </a:prstGeom>
          <a:noFill/>
          <a:ln w="76200" cap="flat" cmpd="sng">
            <a:solidFill>
              <a:srgbClr val="91CAC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25;p40"/>
          <p:cNvSpPr txBox="1">
            <a:spLocks noGrp="1"/>
          </p:cNvSpPr>
          <p:nvPr>
            <p:ph type="body" idx="2"/>
          </p:nvPr>
        </p:nvSpPr>
        <p:spPr>
          <a:xfrm>
            <a:off x="1185566" y="4432300"/>
            <a:ext cx="6167438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3020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3020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6" name="Google Shape;26;p40"/>
          <p:cNvCxnSpPr/>
          <p:nvPr/>
        </p:nvCxnSpPr>
        <p:spPr>
          <a:xfrm rot="10800000">
            <a:off x="807244" y="-73183"/>
            <a:ext cx="626767" cy="720710"/>
          </a:xfrm>
          <a:prstGeom prst="straightConnector1">
            <a:avLst/>
          </a:prstGeom>
          <a:noFill/>
          <a:ln w="19050" cap="flat" cmpd="sng">
            <a:solidFill>
              <a:srgbClr val="436F7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40"/>
          <p:cNvSpPr/>
          <p:nvPr/>
        </p:nvSpPr>
        <p:spPr>
          <a:xfrm>
            <a:off x="7412003" y="3655390"/>
            <a:ext cx="8077200" cy="38757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rgbClr val="EEEEE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8372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type="obj">
  <p:cSld name="1_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1"/>
          <p:cNvSpPr/>
          <p:nvPr/>
        </p:nvSpPr>
        <p:spPr>
          <a:xfrm>
            <a:off x="0" y="-23605"/>
            <a:ext cx="12192000" cy="6881605"/>
          </a:xfrm>
          <a:prstGeom prst="rect">
            <a:avLst/>
          </a:prstGeom>
          <a:gradFill>
            <a:gsLst>
              <a:gs pos="0">
                <a:srgbClr val="436F79"/>
              </a:gs>
              <a:gs pos="77000">
                <a:srgbClr val="436F79">
                  <a:alpha val="74901"/>
                </a:srgbClr>
              </a:gs>
              <a:gs pos="100000">
                <a:srgbClr val="436F79">
                  <a:alpha val="49803"/>
                </a:srgbClr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1"/>
          <p:cNvSpPr/>
          <p:nvPr/>
        </p:nvSpPr>
        <p:spPr>
          <a:xfrm flipH="1">
            <a:off x="-921900" y="-184308"/>
            <a:ext cx="13350240" cy="7226616"/>
          </a:xfrm>
          <a:custGeom>
            <a:avLst/>
            <a:gdLst/>
            <a:ahLst/>
            <a:cxnLst/>
            <a:rect l="l" t="t" r="r" b="b"/>
            <a:pathLst>
              <a:path w="18288000" h="10286998" extrusionOk="0">
                <a:moveTo>
                  <a:pt x="0" y="0"/>
                </a:moveTo>
                <a:lnTo>
                  <a:pt x="18288000" y="0"/>
                </a:lnTo>
                <a:lnTo>
                  <a:pt x="18288000" y="10286998"/>
                </a:lnTo>
                <a:lnTo>
                  <a:pt x="0" y="102869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5000"/>
            </a:blip>
            <a:stretch>
              <a:fillRect t="-1845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1"/>
          <p:cNvSpPr txBox="1">
            <a:spLocks noGrp="1"/>
          </p:cNvSpPr>
          <p:nvPr>
            <p:ph type="body" idx="1"/>
          </p:nvPr>
        </p:nvSpPr>
        <p:spPr>
          <a:xfrm>
            <a:off x="781050" y="1305122"/>
            <a:ext cx="10629900" cy="5051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1"/>
          <p:cNvSpPr txBox="1">
            <a:spLocks noGrp="1"/>
          </p:cNvSpPr>
          <p:nvPr>
            <p:ph type="title"/>
          </p:nvPr>
        </p:nvSpPr>
        <p:spPr>
          <a:xfrm>
            <a:off x="1581150" y="0"/>
            <a:ext cx="9029700" cy="1305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EDE9"/>
              </a:buClr>
              <a:buSzPts val="2400"/>
              <a:buFont typeface="Arial"/>
              <a:buNone/>
              <a:defRPr sz="2400" b="0" cap="none">
                <a:solidFill>
                  <a:srgbClr val="D9EDE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1"/>
          <p:cNvSpPr/>
          <p:nvPr/>
        </p:nvSpPr>
        <p:spPr>
          <a:xfrm>
            <a:off x="-921900" y="4340741"/>
            <a:ext cx="3405900" cy="3302400"/>
          </a:xfrm>
          <a:prstGeom prst="rtTriangle">
            <a:avLst/>
          </a:prstGeom>
          <a:solidFill>
            <a:srgbClr val="D9ED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EEEE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41"/>
          <p:cNvSpPr/>
          <p:nvPr/>
        </p:nvSpPr>
        <p:spPr>
          <a:xfrm rot="10800000">
            <a:off x="9586268" y="-1211279"/>
            <a:ext cx="3405900" cy="3302400"/>
          </a:xfrm>
          <a:prstGeom prst="rtTriangle">
            <a:avLst/>
          </a:prstGeom>
          <a:solidFill>
            <a:srgbClr val="E9F5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EEEE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1"/>
          <p:cNvSpPr/>
          <p:nvPr/>
        </p:nvSpPr>
        <p:spPr>
          <a:xfrm rot="10800000">
            <a:off x="8546243" y="-1818354"/>
            <a:ext cx="5364900" cy="2516400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rgbClr val="436F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869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1AC0-25AF-4671-A238-F165E99B6609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8FE07F-FC9D-42FE-95B5-250EDD10DE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57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3" r:id="rId5"/>
    <p:sldLayoutId id="2147483684" r:id="rId6"/>
    <p:sldLayoutId id="214748369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682521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B64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"/>
          <p:cNvSpPr txBox="1">
            <a:spLocks noGrp="1"/>
          </p:cNvSpPr>
          <p:nvPr>
            <p:ph type="ctrTitle"/>
          </p:nvPr>
        </p:nvSpPr>
        <p:spPr>
          <a:xfrm>
            <a:off x="1458598" y="3177331"/>
            <a:ext cx="10209146" cy="1331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EDE9"/>
              </a:buClr>
              <a:buSzPts val="3000"/>
              <a:buFont typeface="Arial"/>
              <a:buNone/>
            </a:pPr>
            <a:r>
              <a:rPr lang="en-GB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</a:t>
            </a:r>
            <a:r>
              <a:rPr lang="en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egional Nutrients Reduction Strategy </a:t>
            </a:r>
            <a:br>
              <a:rPr lang="en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and</a:t>
            </a:r>
            <a:br>
              <a:rPr lang="en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" sz="4400" dirty="0">
                <a:solidFill>
                  <a:srgbClr val="D9EDE9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National Pilot in Thailand</a:t>
            </a:r>
            <a:endParaRPr sz="4400" dirty="0">
              <a:solidFill>
                <a:srgbClr val="D9EDE9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Google Shape;352;p1"/>
          <p:cNvSpPr txBox="1">
            <a:spLocks noGrp="1"/>
          </p:cNvSpPr>
          <p:nvPr>
            <p:ph type="subTitle" idx="1"/>
          </p:nvPr>
        </p:nvSpPr>
        <p:spPr>
          <a:xfrm>
            <a:off x="1458598" y="4723085"/>
            <a:ext cx="9144000" cy="682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dirty="0">
                <a:latin typeface="Aptos" panose="020B0004020202020204" pitchFamily="34" charset="0"/>
              </a:rPr>
              <a:t>Mahesh Pradhan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dirty="0">
                <a:latin typeface="Aptos" panose="020B0004020202020204" pitchFamily="34" charset="0"/>
              </a:rPr>
              <a:t>COBSEA Coordinator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354" name="Google Shape;354;p1"/>
          <p:cNvSpPr/>
          <p:nvPr/>
        </p:nvSpPr>
        <p:spPr>
          <a:xfrm>
            <a:off x="3894231" y="500146"/>
            <a:ext cx="4010100" cy="10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Roboto"/>
                <a:ea typeface="Roboto"/>
                <a:cs typeface="Roboto"/>
                <a:sym typeface="Roboto"/>
              </a:rPr>
              <a:t> </a:t>
            </a: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281845C-AE56-E59C-973E-361FAC524A20}"/>
              </a:ext>
            </a:extLst>
          </p:cNvPr>
          <p:cNvSpPr txBox="1">
            <a:spLocks/>
          </p:cNvSpPr>
          <p:nvPr/>
        </p:nvSpPr>
        <p:spPr>
          <a:xfrm>
            <a:off x="3059543" y="-114973"/>
            <a:ext cx="9132457" cy="6859195"/>
          </a:xfrm>
          <a:prstGeom prst="rect">
            <a:avLst/>
          </a:prstGeom>
          <a:solidFill>
            <a:srgbClr val="49746A"/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667250" algn="r">
              <a:tabLst>
                <a:tab pos="8077200" algn="l"/>
                <a:tab pos="8610600" algn="l"/>
              </a:tabLst>
            </a:pPr>
            <a:r>
              <a:rPr lang="en-US" sz="5200" b="1" dirty="0">
                <a:solidFill>
                  <a:srgbClr val="D6F0FA"/>
                </a:solidFill>
                <a:latin typeface="+mn-lt"/>
                <a:ea typeface="+mn-ea"/>
                <a:cs typeface="+mn-cs"/>
              </a:rPr>
              <a:t>Thank you!	   </a:t>
            </a:r>
          </a:p>
          <a:p>
            <a:pPr algn="r"/>
            <a:endParaRPr lang="en-US" sz="4000" b="1" dirty="0">
              <a:solidFill>
                <a:srgbClr val="D6F0FA"/>
              </a:solidFill>
              <a:latin typeface="+mn-lt"/>
              <a:ea typeface="+mn-ea"/>
              <a:cs typeface="+mn-cs"/>
            </a:endParaRPr>
          </a:p>
          <a:p>
            <a:pPr algn="r"/>
            <a:endParaRPr lang="en-US" sz="3600" b="1" dirty="0">
              <a:solidFill>
                <a:srgbClr val="D6F0FA"/>
              </a:solidFill>
              <a:latin typeface="+mn-lt"/>
              <a:ea typeface="+mn-ea"/>
              <a:cs typeface="+mn-cs"/>
            </a:endParaRPr>
          </a:p>
          <a:p>
            <a:pPr algn="r"/>
            <a:endParaRPr lang="en-US" sz="2000" b="1" dirty="0">
              <a:solidFill>
                <a:srgbClr val="D6F0FA"/>
              </a:solidFill>
              <a:latin typeface="+mn-lt"/>
              <a:ea typeface="+mn-ea"/>
              <a:cs typeface="+mn-cs"/>
            </a:endParaRPr>
          </a:p>
          <a:p>
            <a:pPr algn="r"/>
            <a:endParaRPr lang="en-GB" sz="1100" dirty="0">
              <a:solidFill>
                <a:srgbClr val="D6F0FA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617AA4-6CF5-1991-F52D-32CA9DEEE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1079" y="113778"/>
            <a:ext cx="1753685" cy="1753685"/>
          </a:xfrm>
          <a:prstGeom prst="rect">
            <a:avLst/>
          </a:prstGeom>
        </p:spPr>
      </p:pic>
      <p:pic>
        <p:nvPicPr>
          <p:cNvPr id="2" name="Google Shape;20;p40" descr="A black and white logo&#10;&#10;Description automatically generated">
            <a:extLst>
              <a:ext uri="{FF2B5EF4-FFF2-40B4-BE49-F238E27FC236}">
                <a16:creationId xmlns:a16="http://schemas.microsoft.com/office/drawing/2014/main" id="{302CDD95-8C03-89CB-92F3-B276620AF2D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27163" y="464669"/>
            <a:ext cx="2512437" cy="676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55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3">
            <a:extLst>
              <a:ext uri="{FF2B5EF4-FFF2-40B4-BE49-F238E27FC236}">
                <a16:creationId xmlns:a16="http://schemas.microsoft.com/office/drawing/2014/main" id="{C4677D88-9C93-2A07-B7EF-7ED9E3D90336}"/>
              </a:ext>
            </a:extLst>
          </p:cNvPr>
          <p:cNvSpPr txBox="1">
            <a:spLocks/>
          </p:cNvSpPr>
          <p:nvPr/>
        </p:nvSpPr>
        <p:spPr>
          <a:xfrm>
            <a:off x="339823" y="422186"/>
            <a:ext cx="9026837" cy="672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 latinLnBrk="0"/>
            <a:r>
              <a:rPr lang="en-GB" sz="4800" dirty="0">
                <a:solidFill>
                  <a:schemeClr val="accent1">
                    <a:lumMod val="50000"/>
                  </a:schemeClr>
                </a:solidFill>
              </a:rPr>
              <a:t>COBSEA Strategic Directions 2023-2027</a:t>
            </a:r>
            <a:endParaRPr lang="de-DE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CD29F118-E0D6-D23C-6FAF-4DA999780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626" y="171422"/>
            <a:ext cx="1556781" cy="373567"/>
          </a:xfrm>
          <a:prstGeom prst="rect">
            <a:avLst/>
          </a:prstGeom>
        </p:spPr>
      </p:pic>
      <p:pic>
        <p:nvPicPr>
          <p:cNvPr id="22" name="그림 6" descr="텍스트, 물, 스크린샷, 암초이(가) 표시된 사진&#10;&#10;자동 생성된 설명">
            <a:extLst>
              <a:ext uri="{FF2B5EF4-FFF2-40B4-BE49-F238E27FC236}">
                <a16:creationId xmlns:a16="http://schemas.microsoft.com/office/drawing/2014/main" id="{3BDF45FB-82A2-3852-61F1-97EFFA7D6E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23" y="1573585"/>
            <a:ext cx="3004458" cy="42487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849C167-45C0-FC93-5C83-6BD248F2A937}"/>
              </a:ext>
            </a:extLst>
          </p:cNvPr>
          <p:cNvSpPr txBox="1"/>
          <p:nvPr/>
        </p:nvSpPr>
        <p:spPr>
          <a:xfrm>
            <a:off x="12465698" y="83229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KR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55C3B0C-429E-6A8F-1CE1-8E1EA61DDA2A}"/>
              </a:ext>
            </a:extLst>
          </p:cNvPr>
          <p:cNvSpPr/>
          <p:nvPr/>
        </p:nvSpPr>
        <p:spPr>
          <a:xfrm>
            <a:off x="8624469" y="1726517"/>
            <a:ext cx="3004458" cy="3706709"/>
          </a:xfrm>
          <a:prstGeom prst="roundRect">
            <a:avLst>
              <a:gd name="adj" fmla="val 10667"/>
            </a:avLst>
          </a:prstGeom>
          <a:noFill/>
          <a:ln>
            <a:solidFill>
              <a:srgbClr val="0FA99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D96F5BC1-BDED-2D56-DD7E-E45020A66DAC}"/>
              </a:ext>
            </a:extLst>
          </p:cNvPr>
          <p:cNvSpPr txBox="1"/>
          <p:nvPr/>
        </p:nvSpPr>
        <p:spPr>
          <a:xfrm>
            <a:off x="8674569" y="2543787"/>
            <a:ext cx="29042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135">
              <a:buFont typeface="Wingdings" panose="05000000000000000000" pitchFamily="2" charset="2"/>
              <a:buChar char="q"/>
              <a:tabLst>
                <a:tab pos="144956" algn="l"/>
              </a:tabLst>
            </a:pPr>
            <a:r>
              <a:rPr lang="en-US" sz="1600" b="0" i="0" u="none" strike="noStrike" baseline="0" dirty="0">
                <a:solidFill>
                  <a:srgbClr val="436E79"/>
                </a:solidFill>
                <a:latin typeface="Roboto" panose="02000000000000000000" pitchFamily="2" charset="0"/>
              </a:rPr>
              <a:t>Priority Areas 2023-2027: Plastic Pollution and Marine Litter, including Microplastics, from Land- and Sea-based Sources </a:t>
            </a:r>
          </a:p>
          <a:p>
            <a:pPr marL="285750" indent="-285750" defTabSz="457135">
              <a:buFont typeface="Wingdings" panose="05000000000000000000" pitchFamily="2" charset="2"/>
              <a:buChar char="q"/>
              <a:tabLst>
                <a:tab pos="144956" algn="l"/>
              </a:tabLst>
            </a:pPr>
            <a:endParaRPr lang="en-US" sz="1600" dirty="0">
              <a:solidFill>
                <a:srgbClr val="436E79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  <a:p>
            <a:pPr marL="285750" indent="-285750" defTabSz="457135">
              <a:buFont typeface="Wingdings" panose="05000000000000000000" pitchFamily="2" charset="2"/>
              <a:buChar char="q"/>
              <a:tabLst>
                <a:tab pos="144956" algn="l"/>
              </a:tabLst>
            </a:pPr>
            <a:r>
              <a:rPr lang="en-US" sz="1600" b="0" i="0" u="none" strike="noStrike" baseline="0" dirty="0">
                <a:solidFill>
                  <a:srgbClr val="436E79"/>
                </a:solidFill>
                <a:latin typeface="Roboto" panose="02000000000000000000" pitchFamily="2" charset="0"/>
              </a:rPr>
              <a:t>Priority Areas 2023-2027: Nutrients, sediments and wastewater 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5F1F7A-47B6-9AF4-8FB2-0B5A3DAD79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2592" y="1908992"/>
            <a:ext cx="4587212" cy="35779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CAD4E4-14C5-FE82-CAAB-1EF2C77556B2}"/>
              </a:ext>
            </a:extLst>
          </p:cNvPr>
          <p:cNvSpPr/>
          <p:nvPr/>
        </p:nvSpPr>
        <p:spPr>
          <a:xfrm>
            <a:off x="8301711" y="3848100"/>
            <a:ext cx="3813707" cy="120015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716751E6-4B55-7774-D66A-E8087ECAE19D}"/>
              </a:ext>
            </a:extLst>
          </p:cNvPr>
          <p:cNvSpPr/>
          <p:nvPr/>
        </p:nvSpPr>
        <p:spPr>
          <a:xfrm>
            <a:off x="4453611" y="5433226"/>
            <a:ext cx="6000750" cy="815174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1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FCAC4-311D-374A-399E-E0FDB007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COBSEA RENEWSEAS</a:t>
            </a:r>
            <a:endParaRPr lang="en-GB" sz="4800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D3DC956-5646-697D-9A21-62D17A893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23" t="1647" r="22571" b="1007"/>
          <a:stretch/>
        </p:blipFill>
        <p:spPr>
          <a:xfrm>
            <a:off x="5619137" y="1674333"/>
            <a:ext cx="5418908" cy="47623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658E46-0D59-5F43-A43A-C829FE430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675" y="1210235"/>
            <a:ext cx="3922152" cy="5526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527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1229D-97B3-B089-549D-F0E71A4AA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2538" y="2851309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Global Environment Facility</a:t>
            </a:r>
            <a:br>
              <a:rPr lang="en-US" sz="2700" dirty="0"/>
            </a:br>
            <a:r>
              <a:rPr lang="en-US" sz="2700" dirty="0"/>
              <a:t>Clean and Healthy Oceans Integrated </a:t>
            </a:r>
            <a:r>
              <a:rPr lang="en-US" sz="2700" dirty="0" err="1"/>
              <a:t>Programme</a:t>
            </a:r>
            <a:r>
              <a:rPr lang="en-US" sz="2700" dirty="0"/>
              <a:t>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Thailand Child Project</a:t>
            </a:r>
            <a:endParaRPr lang="en-GB" dirty="0"/>
          </a:p>
        </p:txBody>
      </p:sp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27EFF1F-2883-E71E-D745-037F282BB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22" y="402778"/>
            <a:ext cx="4283867" cy="134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3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5F07-D398-E968-B505-62729401D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Global CHO IP</a:t>
            </a:r>
            <a:endParaRPr lang="en-GB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0AF2E-E7BC-2C03-43F2-30771F8173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GB" sz="3200" b="1" spc="-85" dirty="0">
                <a:solidFill>
                  <a:srgbClr val="002060"/>
                </a:solidFill>
              </a:rPr>
              <a:t>OBJECTIVE</a:t>
            </a:r>
          </a:p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 address marine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hypoxic zones by curbing coastal pollution from agriculture, industrial and municipal sources through policy and regulatory measures and infrastructure investments combined with nature-based solutions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76374C8-E52E-653C-7A45-8EC5EEA96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0746" y="2126221"/>
            <a:ext cx="4580339" cy="43036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1: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“Building awareness and knowledge to stimulate action and informs decision-making”: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2: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“Enhancing policy and investment frameworks to incentivize pollution mitigation”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3: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“Upscaling best management practices to showcase effective solutions”</a:t>
            </a:r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4: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“Executing monitoring, evaluation and coordination to enhance program performance impact”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588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819BBB2A-ABAD-75C5-DB7B-615358B72E70}"/>
              </a:ext>
            </a:extLst>
          </p:cNvPr>
          <p:cNvSpPr txBox="1">
            <a:spLocks/>
          </p:cNvSpPr>
          <p:nvPr/>
        </p:nvSpPr>
        <p:spPr>
          <a:xfrm>
            <a:off x="0" y="4424444"/>
            <a:ext cx="12192000" cy="2241255"/>
          </a:xfrm>
          <a:prstGeom prst="rect">
            <a:avLst/>
          </a:prstGeom>
          <a:solidFill>
            <a:schemeClr val="accent4">
              <a:lumMod val="60000"/>
              <a:lumOff val="40000"/>
              <a:alpha val="25098"/>
            </a:schemeClr>
          </a:solidFill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kern="1200" spc="-10" smtClean="0">
                <a:solidFill>
                  <a:srgbClr val="00B0F0"/>
                </a:solidFill>
                <a:latin typeface="+mj-lt"/>
                <a:ea typeface="+mn-ea"/>
                <a:cs typeface="Bebas Neue Bold"/>
              </a:defRPr>
            </a:lvl1pPr>
          </a:lstStyle>
          <a:p>
            <a:pPr marL="12700" algn="ctr">
              <a:lnSpc>
                <a:spcPct val="112000"/>
              </a:lnSpc>
              <a:spcBef>
                <a:spcPts val="100"/>
              </a:spcBef>
            </a:pPr>
            <a:r>
              <a:rPr lang="en-GB" sz="2000" spc="-85" dirty="0">
                <a:solidFill>
                  <a:srgbClr val="002060"/>
                </a:solidFill>
              </a:rPr>
              <a:t>Child Projects</a:t>
            </a: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US" sz="1050" dirty="0">
              <a:latin typeface="+mn-lt"/>
            </a:endParaRP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26CA222B-5407-65CF-314E-0073A7A4C19A}"/>
              </a:ext>
            </a:extLst>
          </p:cNvPr>
          <p:cNvSpPr txBox="1">
            <a:spLocks/>
          </p:cNvSpPr>
          <p:nvPr/>
        </p:nvSpPr>
        <p:spPr>
          <a:xfrm>
            <a:off x="1" y="2678581"/>
            <a:ext cx="12183524" cy="1745863"/>
          </a:xfrm>
          <a:prstGeom prst="rect">
            <a:avLst/>
          </a:prstGeom>
          <a:solidFill>
            <a:srgbClr val="83D2F0">
              <a:alpha val="25098"/>
            </a:srgbClr>
          </a:solidFill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kern="1200" spc="-10" smtClean="0">
                <a:solidFill>
                  <a:srgbClr val="00B0F0"/>
                </a:solidFill>
                <a:latin typeface="+mj-lt"/>
                <a:ea typeface="+mn-ea"/>
                <a:cs typeface="Bebas Neue Bold"/>
              </a:defRPr>
            </a:lvl1pPr>
          </a:lstStyle>
          <a:p>
            <a:pPr marL="12700" algn="ctr">
              <a:lnSpc>
                <a:spcPct val="112000"/>
              </a:lnSpc>
              <a:spcBef>
                <a:spcPts val="100"/>
              </a:spcBef>
            </a:pPr>
            <a:r>
              <a:rPr lang="en-US" sz="2000" spc="-85" dirty="0">
                <a:solidFill>
                  <a:srgbClr val="002060"/>
                </a:solidFill>
                <a:latin typeface="+mn-lt"/>
              </a:rPr>
              <a:t>L</a:t>
            </a:r>
            <a:r>
              <a:rPr lang="en-GB" sz="2000" spc="-85" dirty="0" err="1">
                <a:solidFill>
                  <a:srgbClr val="002060"/>
                </a:solidFill>
                <a:latin typeface="+mn-lt"/>
              </a:rPr>
              <a:t>arge</a:t>
            </a:r>
            <a:r>
              <a:rPr lang="en-GB" sz="2000" spc="-85" dirty="0">
                <a:solidFill>
                  <a:srgbClr val="002060"/>
                </a:solidFill>
                <a:latin typeface="+mn-lt"/>
              </a:rPr>
              <a:t> Marine Ecosystems</a:t>
            </a: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0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GB" sz="2400" spc="-85" dirty="0">
              <a:solidFill>
                <a:srgbClr val="002060"/>
              </a:solidFill>
              <a:latin typeface="+mn-lt"/>
            </a:endParaRPr>
          </a:p>
          <a:p>
            <a:pPr marL="12700" algn="ctr">
              <a:lnSpc>
                <a:spcPct val="112000"/>
              </a:lnSpc>
              <a:spcBef>
                <a:spcPts val="100"/>
              </a:spcBef>
            </a:pPr>
            <a:endParaRPr lang="en-US" sz="1050" dirty="0">
              <a:latin typeface="+mn-lt"/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3D68C2E-79EB-6E34-19E0-C4B7D77444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9010525"/>
              </p:ext>
            </p:extLst>
          </p:nvPr>
        </p:nvGraphicFramePr>
        <p:xfrm>
          <a:off x="226243" y="1623892"/>
          <a:ext cx="11783504" cy="503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0417E2C9-69E4-F544-1304-EFC960188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59976"/>
            <a:ext cx="8911687" cy="1280890"/>
          </a:xfrm>
        </p:spPr>
        <p:txBody>
          <a:bodyPr>
            <a:normAutofit/>
          </a:bodyPr>
          <a:lstStyle/>
          <a:p>
            <a:r>
              <a:rPr lang="en-US" sz="4800" dirty="0"/>
              <a:t>From Global to National</a:t>
            </a:r>
            <a:endParaRPr lang="en-GB" sz="48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692C76-DB47-DC20-0825-C11C68CFF1D8}"/>
              </a:ext>
            </a:extLst>
          </p:cNvPr>
          <p:cNvSpPr/>
          <p:nvPr/>
        </p:nvSpPr>
        <p:spPr>
          <a:xfrm>
            <a:off x="1978889" y="4709899"/>
            <a:ext cx="793891" cy="1945544"/>
          </a:xfrm>
          <a:prstGeom prst="roundRect">
            <a:avLst>
              <a:gd name="adj" fmla="val 10000"/>
            </a:avLst>
          </a:prstGeom>
          <a:solidFill>
            <a:srgbClr val="44546A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E7E6E6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39ECC51-851C-C897-91A9-A5FA2DDF987E}"/>
              </a:ext>
            </a:extLst>
          </p:cNvPr>
          <p:cNvSpPr txBox="1"/>
          <p:nvPr/>
        </p:nvSpPr>
        <p:spPr>
          <a:xfrm>
            <a:off x="2011493" y="4761531"/>
            <a:ext cx="747387" cy="18990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Thailand (UNEP)</a:t>
            </a:r>
            <a:endParaRPr lang="en-GB" sz="10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8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B96CB-ADB5-F7DB-4C8D-4BC321603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Sub-Committee on Nutrient Pollution Management in Inland and Sea Water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842B23-BC03-A83C-4D1B-392E4995FD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994" y="1659467"/>
            <a:ext cx="11504994" cy="1280890"/>
          </a:xfrm>
          <a:solidFill>
            <a:schemeClr val="bg2">
              <a:lumMod val="75000"/>
            </a:schemeClr>
          </a:solidFill>
        </p:spPr>
        <p:txBody>
          <a:bodyPr anchor="ctr">
            <a:normAutofit fontScale="77500" lnSpcReduction="20000"/>
          </a:bodyPr>
          <a:lstStyle/>
          <a:p>
            <a:pPr marL="0" indent="0">
              <a:lnSpc>
                <a:spcPts val="2000"/>
              </a:lnSpc>
              <a:buNone/>
            </a:pPr>
            <a:r>
              <a:rPr lang="en-US" sz="2200" b="1" dirty="0">
                <a:solidFill>
                  <a:srgbClr val="2E5369"/>
                </a:solidFill>
              </a:rPr>
              <a:t>Director General (DG) of Pollution Control Department &amp; DG of Department of Marine and Coastal Resources</a:t>
            </a:r>
            <a:endParaRPr lang="th-TH" sz="2200" b="1" dirty="0">
              <a:solidFill>
                <a:srgbClr val="2E5369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Sub-committee: 25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    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Sub-committee and Secretary: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Subcommittee and Assistant Secretary: 2</a:t>
            </a:r>
            <a:r>
              <a:rPr lang="th-TH" sz="23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endParaRPr lang="th-TH" sz="23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A72D983-14CD-0FCE-03B9-21554274DF5D}"/>
              </a:ext>
            </a:extLst>
          </p:cNvPr>
          <p:cNvSpPr txBox="1">
            <a:spLocks/>
          </p:cNvSpPr>
          <p:nvPr/>
        </p:nvSpPr>
        <p:spPr>
          <a:xfrm>
            <a:off x="435994" y="3768393"/>
            <a:ext cx="3670300" cy="285025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2E5369"/>
                </a:solidFill>
              </a:rPr>
              <a:t>Set guidelines for studying various information </a:t>
            </a:r>
          </a:p>
          <a:p>
            <a:pPr marL="0" marR="0" lvl="0" indent="0"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regarding academic aspects, rules, regulations, standards, etc. relating to the amount of nutrients in inland and sea waters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8174BDA-BBB0-8738-A769-B5FE83A9431B}"/>
              </a:ext>
            </a:extLst>
          </p:cNvPr>
          <p:cNvSpPr txBox="1">
            <a:spLocks/>
          </p:cNvSpPr>
          <p:nvPr/>
        </p:nvSpPr>
        <p:spPr>
          <a:xfrm>
            <a:off x="0" y="3089606"/>
            <a:ext cx="12192000" cy="6787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Responsibilities and Tasks</a:t>
            </a:r>
            <a:endParaRPr lang="en-GB" sz="2800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C2C4C05-9D7A-D4D9-3429-62CDA598EE8C}"/>
              </a:ext>
            </a:extLst>
          </p:cNvPr>
          <p:cNvSpPr txBox="1">
            <a:spLocks/>
          </p:cNvSpPr>
          <p:nvPr/>
        </p:nvSpPr>
        <p:spPr>
          <a:xfrm>
            <a:off x="4353341" y="3768393"/>
            <a:ext cx="3670300" cy="285025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2E5369"/>
                </a:solidFill>
              </a:rPr>
              <a:t>Propose measures, give suggestions and opinions</a:t>
            </a:r>
          </a:p>
          <a:p>
            <a:pPr marL="0" marR="0" lvl="0" indent="0"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plans, operational plans and projects, including determining measures, regulations, criteria and operational guidelines for managing the amount of nutrients in surface waters and seas.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04FD7BB-C312-0943-7F8F-5A117DAAD829}"/>
              </a:ext>
            </a:extLst>
          </p:cNvPr>
          <p:cNvSpPr txBox="1">
            <a:spLocks/>
          </p:cNvSpPr>
          <p:nvPr/>
        </p:nvSpPr>
        <p:spPr>
          <a:xfrm>
            <a:off x="8270688" y="3768393"/>
            <a:ext cx="3670300" cy="285025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2E5369"/>
                </a:solidFill>
              </a:rPr>
              <a:t>Set working groups</a:t>
            </a:r>
          </a:p>
          <a:p>
            <a:pPr marL="0" marR="0" lvl="0" indent="0"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Appoint working groups to assist in the work of the Sub-Committee as necessary and appropriate</a:t>
            </a:r>
          </a:p>
        </p:txBody>
      </p:sp>
    </p:spTree>
    <p:extLst>
      <p:ext uri="{BB962C8B-B14F-4D97-AF65-F5344CB8AC3E}">
        <p14:creationId xmlns:p14="http://schemas.microsoft.com/office/powerpoint/2010/main" val="219518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A54CC-D4DC-5D98-70B4-0BA60586F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Thailand CHO IP</a:t>
            </a:r>
            <a:br>
              <a:rPr lang="en-US" sz="4800" dirty="0"/>
            </a:br>
            <a:r>
              <a:rPr lang="en-US" sz="4800" dirty="0"/>
              <a:t>PROJECT DESIGN</a:t>
            </a:r>
            <a:endParaRPr lang="en-GB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C92C8-BA70-C4A1-92BA-0354D707FF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Goal: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Reduce excess nutrients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 source to sea in Thailand, particularly in the Gulf of Thailand, resulting in improved marine and coastal health while contributing to regional and global targets, fostering a sustainable blue economy.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Objective: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comprehensive and integrated system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tackling nutrients pollution coming from all sources in Thailand.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4E0B4B-AC35-3696-4E98-DAE83E290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0746" y="2126221"/>
            <a:ext cx="4580339" cy="43036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1: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Solutions to reduce nutrients from source to sea with active engagement by local communities.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2: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Policies and implementation frameworks on nutrients pollution management in Thailand.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b="1" spc="-85" dirty="0">
                <a:solidFill>
                  <a:srgbClr val="002060"/>
                </a:solidFill>
                <a:latin typeface="+mn-lt"/>
              </a:rPr>
              <a:t>Component 3: </a:t>
            </a:r>
            <a:r>
              <a:rPr lang="en-US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Knowledge and awareness on nutrients pollution at different scales.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8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27F21-A6EB-A38B-2CF3-41FDCC09BF8A}"/>
              </a:ext>
            </a:extLst>
          </p:cNvPr>
          <p:cNvSpPr txBox="1">
            <a:spLocks/>
          </p:cNvSpPr>
          <p:nvPr/>
        </p:nvSpPr>
        <p:spPr>
          <a:xfrm>
            <a:off x="2571184" y="250378"/>
            <a:ext cx="10172700" cy="12808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</a:rPr>
              <a:t>Linkages</a:t>
            </a:r>
            <a:endParaRPr lang="en-GB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A4154A1-94ED-EB23-51D8-352B13A28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65894"/>
              </p:ext>
            </p:extLst>
          </p:nvPr>
        </p:nvGraphicFramePr>
        <p:xfrm>
          <a:off x="95250" y="1603045"/>
          <a:ext cx="12001500" cy="5299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D5BD14D6-6109-EE9B-19F0-B39489DB69BF}"/>
              </a:ext>
            </a:extLst>
          </p:cNvPr>
          <p:cNvSpPr/>
          <p:nvPr/>
        </p:nvSpPr>
        <p:spPr>
          <a:xfrm>
            <a:off x="5273239" y="4601891"/>
            <a:ext cx="2667000" cy="666750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DE41AE8-E105-E852-2C55-D1EF0B7EA025}"/>
              </a:ext>
            </a:extLst>
          </p:cNvPr>
          <p:cNvSpPr/>
          <p:nvPr/>
        </p:nvSpPr>
        <p:spPr>
          <a:xfrm>
            <a:off x="8481195" y="4552950"/>
            <a:ext cx="2667000" cy="524305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5D9891-11AE-0BD4-89AB-6385BD3B04EC}"/>
              </a:ext>
            </a:extLst>
          </p:cNvPr>
          <p:cNvSpPr/>
          <p:nvPr/>
        </p:nvSpPr>
        <p:spPr>
          <a:xfrm>
            <a:off x="5273239" y="5286440"/>
            <a:ext cx="2667000" cy="466724"/>
          </a:xfrm>
          <a:prstGeom prst="rect">
            <a:avLst/>
          </a:prstGeom>
          <a:solidFill>
            <a:schemeClr val="accent5">
              <a:lumMod val="50000"/>
              <a:alpha val="3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18BE1B-2695-FDD3-7FB3-D5ECEA5B5377}"/>
              </a:ext>
            </a:extLst>
          </p:cNvPr>
          <p:cNvSpPr/>
          <p:nvPr/>
        </p:nvSpPr>
        <p:spPr>
          <a:xfrm>
            <a:off x="8480044" y="5077256"/>
            <a:ext cx="2667000" cy="666750"/>
          </a:xfrm>
          <a:prstGeom prst="rect">
            <a:avLst/>
          </a:prstGeom>
          <a:solidFill>
            <a:schemeClr val="accent5">
              <a:lumMod val="50000"/>
              <a:alpha val="3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737953-BFAF-C7FD-4D92-F0B23D1E8D51}"/>
              </a:ext>
            </a:extLst>
          </p:cNvPr>
          <p:cNvSpPr/>
          <p:nvPr/>
        </p:nvSpPr>
        <p:spPr>
          <a:xfrm>
            <a:off x="5273239" y="5761083"/>
            <a:ext cx="2667000" cy="333375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9F680F-CB1F-5750-26E7-2EB45924F7B4}"/>
              </a:ext>
            </a:extLst>
          </p:cNvPr>
          <p:cNvSpPr/>
          <p:nvPr/>
        </p:nvSpPr>
        <p:spPr>
          <a:xfrm>
            <a:off x="8481195" y="5761082"/>
            <a:ext cx="2667000" cy="524305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5EF13D-A5FC-61BD-AFD2-37C8301D3C55}"/>
              </a:ext>
            </a:extLst>
          </p:cNvPr>
          <p:cNvSpPr/>
          <p:nvPr/>
        </p:nvSpPr>
        <p:spPr>
          <a:xfrm>
            <a:off x="2638429" y="3641051"/>
            <a:ext cx="2028825" cy="3079789"/>
          </a:xfrm>
          <a:prstGeom prst="rect">
            <a:avLst/>
          </a:prstGeom>
          <a:solidFill>
            <a:srgbClr val="2E536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84B7EAB-0C49-46A1-5856-1F5A3EA42C87}"/>
              </a:ext>
            </a:extLst>
          </p:cNvPr>
          <p:cNvSpPr/>
          <p:nvPr/>
        </p:nvSpPr>
        <p:spPr>
          <a:xfrm>
            <a:off x="2591786" y="3472504"/>
            <a:ext cx="2133600" cy="426756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algn="ctr"/>
            <a:r>
              <a:rPr lang="en-US" sz="1200" dirty="0"/>
              <a:t>Optimize Nutrient Use Efficiency</a:t>
            </a:r>
            <a:endParaRPr lang="en-GB" sz="1200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08825EB-FB0E-DA26-D186-584EFA96EDA2}"/>
              </a:ext>
            </a:extLst>
          </p:cNvPr>
          <p:cNvSpPr/>
          <p:nvPr/>
        </p:nvSpPr>
        <p:spPr>
          <a:xfrm>
            <a:off x="2591786" y="3921603"/>
            <a:ext cx="2133600" cy="426756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/>
            <a:r>
              <a:rPr lang="en-US" sz="1200" dirty="0"/>
              <a:t>Recover and reuse water and nutrients</a:t>
            </a:r>
            <a:endParaRPr lang="en-GB" sz="1200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D24D463-8CB5-49DE-41C9-3C3796C75259}"/>
              </a:ext>
            </a:extLst>
          </p:cNvPr>
          <p:cNvSpPr/>
          <p:nvPr/>
        </p:nvSpPr>
        <p:spPr>
          <a:xfrm>
            <a:off x="2591786" y="4392637"/>
            <a:ext cx="2133600" cy="309814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/>
            <a:r>
              <a:rPr lang="en-US" sz="1200" dirty="0"/>
              <a:t>Reduce effluents</a:t>
            </a:r>
            <a:endParaRPr lang="en-GB" sz="1200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B52A81A-6C3A-6FF4-AD1A-4EEF6EF6B6EE}"/>
              </a:ext>
            </a:extLst>
          </p:cNvPr>
          <p:cNvSpPr/>
          <p:nvPr/>
        </p:nvSpPr>
        <p:spPr>
          <a:xfrm>
            <a:off x="2591786" y="4713666"/>
            <a:ext cx="2133600" cy="612695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/>
            <a:r>
              <a:rPr lang="en-US" sz="1200" dirty="0"/>
              <a:t>Account for N-enriched Submarine Groundwater Discharge</a:t>
            </a:r>
            <a:endParaRPr lang="en-GB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DF5DE5-3B04-36D0-1FCA-ECBA7F427016}"/>
              </a:ext>
            </a:extLst>
          </p:cNvPr>
          <p:cNvSpPr/>
          <p:nvPr/>
        </p:nvSpPr>
        <p:spPr>
          <a:xfrm>
            <a:off x="2550300" y="3326523"/>
            <a:ext cx="2227440" cy="3184635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1DE797-5A80-5C91-FC3C-BA62D1632021}"/>
              </a:ext>
            </a:extLst>
          </p:cNvPr>
          <p:cNvSpPr/>
          <p:nvPr/>
        </p:nvSpPr>
        <p:spPr>
          <a:xfrm>
            <a:off x="2518767" y="3222784"/>
            <a:ext cx="2297597" cy="3357339"/>
          </a:xfrm>
          <a:prstGeom prst="rect">
            <a:avLst/>
          </a:prstGeom>
          <a:solidFill>
            <a:schemeClr val="accent5">
              <a:lumMod val="50000"/>
              <a:alpha val="3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FF3BC4D-84BE-E394-B6E9-2B49B14ABE95}"/>
              </a:ext>
            </a:extLst>
          </p:cNvPr>
          <p:cNvSpPr/>
          <p:nvPr/>
        </p:nvSpPr>
        <p:spPr>
          <a:xfrm>
            <a:off x="2591786" y="5353342"/>
            <a:ext cx="2133600" cy="455807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/>
            <a:r>
              <a:rPr lang="en-US" sz="1200" dirty="0"/>
              <a:t>Reduce risk of coastal eutrophication</a:t>
            </a:r>
            <a:endParaRPr lang="en-GB" sz="1200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0797793-F6C3-E3D0-9B2C-4984B010F1FE}"/>
              </a:ext>
            </a:extLst>
          </p:cNvPr>
          <p:cNvSpPr/>
          <p:nvPr/>
        </p:nvSpPr>
        <p:spPr>
          <a:xfrm>
            <a:off x="2591786" y="5837661"/>
            <a:ext cx="2133600" cy="612695"/>
          </a:xfrm>
          <a:prstGeom prst="roundRect">
            <a:avLst/>
          </a:prstGeom>
          <a:solidFill>
            <a:srgbClr val="CFE2E7">
              <a:alpha val="90000"/>
              <a:hueOff val="0"/>
              <a:satOff val="0"/>
              <a:lumOff val="0"/>
              <a:alphaOff val="0"/>
            </a:srgbClr>
          </a:solidFill>
          <a:ln w="15875" cap="rnd" cmpd="sng" algn="ctr">
            <a:solidFill>
              <a:srgbClr val="2E536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/>
            <a:r>
              <a:rPr lang="en-US" sz="1200" dirty="0"/>
              <a:t>Reduce risk to coastal ecosystems, livelihoods, and public health</a:t>
            </a:r>
            <a:endParaRPr lang="en-GB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DBEF97-35BB-8499-E851-9F2FBA5DF1D3}"/>
              </a:ext>
            </a:extLst>
          </p:cNvPr>
          <p:cNvSpPr/>
          <p:nvPr/>
        </p:nvSpPr>
        <p:spPr>
          <a:xfrm>
            <a:off x="280822" y="4134981"/>
            <a:ext cx="2028826" cy="1304121"/>
          </a:xfrm>
          <a:prstGeom prst="rect">
            <a:avLst/>
          </a:prstGeom>
          <a:solidFill>
            <a:schemeClr val="accent5">
              <a:lumMod val="50000"/>
              <a:alpha val="30196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8B1098-6E55-6F09-BE5B-66B28A9FEE9B}"/>
              </a:ext>
            </a:extLst>
          </p:cNvPr>
          <p:cNvSpPr/>
          <p:nvPr/>
        </p:nvSpPr>
        <p:spPr>
          <a:xfrm>
            <a:off x="2550300" y="3429000"/>
            <a:ext cx="2227440" cy="1895830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2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Wisp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6EDE9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613</TotalTime>
  <Words>590</Words>
  <Application>Microsoft Office PowerPoint</Application>
  <PresentationFormat>Widescreen</PresentationFormat>
  <Paragraphs>96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Aptos</vt:lpstr>
      <vt:lpstr>Arial</vt:lpstr>
      <vt:lpstr>Calibri</vt:lpstr>
      <vt:lpstr>Century Gothic</vt:lpstr>
      <vt:lpstr>Didact Gothic</vt:lpstr>
      <vt:lpstr>Roboto</vt:lpstr>
      <vt:lpstr>Roboto Light</vt:lpstr>
      <vt:lpstr>Wingdings</vt:lpstr>
      <vt:lpstr>Wingdings 3</vt:lpstr>
      <vt:lpstr>Wisp</vt:lpstr>
      <vt:lpstr>1_Office Theme</vt:lpstr>
      <vt:lpstr>Regional Nutrients Reduction Strategy  and National Pilot in Thailand</vt:lpstr>
      <vt:lpstr>PowerPoint Presentation</vt:lpstr>
      <vt:lpstr>COBSEA RENEWSEAS</vt:lpstr>
      <vt:lpstr>Global Environment Facility Clean and Healthy Oceans Integrated Programme:  Thailand Child Project</vt:lpstr>
      <vt:lpstr>Global CHO IP</vt:lpstr>
      <vt:lpstr>From Global to National</vt:lpstr>
      <vt:lpstr>Sub-Committee on Nutrient Pollution Management in Inland and Sea Water</vt:lpstr>
      <vt:lpstr>Thailand CHO IP PROJECT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Seeding a Nutrient Pollution Reduction Strategy for the coastal waters of Thailand</dc:title>
  <dc:creator>Margarita Victoria Caballa</dc:creator>
  <cp:lastModifiedBy>Margarita Victoria Caballa</cp:lastModifiedBy>
  <cp:revision>16</cp:revision>
  <dcterms:created xsi:type="dcterms:W3CDTF">2024-02-20T03:36:34Z</dcterms:created>
  <dcterms:modified xsi:type="dcterms:W3CDTF">2024-07-17T05:04:58Z</dcterms:modified>
</cp:coreProperties>
</file>