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7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C7A80D-BA54-4327-840A-266BEAB9155C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3089DD-A910-468C-AC04-B54BB2284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496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2725F-0ADA-F8E8-2A23-D8E5F33B8D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951719-8474-C4E4-6416-6E1BA94BA6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ED8BF-C99F-FDE3-CCAC-C4AE4099F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F53B-7E56-4C50-9035-69ACA160E66A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A78F55-FAA0-AED2-3E9E-B1D5D5017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FC030-91E7-9227-7AE5-D98B2DA78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7756-A8AA-4D9B-A6E7-28260E65B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283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EACF5-5B45-BFE9-F749-D6B4CAAA3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588187-B88A-D005-499E-4AF22D1F59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8655E9-E7D3-8EC7-EC8B-62A44FC99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F53B-7E56-4C50-9035-69ACA160E66A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BF4807-9439-DE37-E28A-33D28BF05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954CDF-6AE1-B8F9-06BD-8D574C78E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7756-A8AA-4D9B-A6E7-28260E65B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95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616042-C893-E810-26D7-24EA140610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E449B9-D4F0-1FFE-170E-0681F1EF5A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99765-00B0-8A8C-8B55-645B1DB20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F53B-7E56-4C50-9035-69ACA160E66A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4D24D4-8321-54E6-55A4-B3D4317F0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A8DE0-B411-4627-99C8-8F0930081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7756-A8AA-4D9B-A6E7-28260E65B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259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90096-EDC5-5A47-1B1A-971B48CA0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5037B-D638-4B78-9699-A0AB317F93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7827C9-F87F-A8E9-163F-405E4D60D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F53B-7E56-4C50-9035-69ACA160E66A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A40958-5957-48A2-4232-B76460162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3011C-BB4E-BC24-28E3-FB3A15002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7756-A8AA-4D9B-A6E7-28260E65B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594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53C9C-34BB-E0EC-9155-87474C5E2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280F8A-E052-4AAB-E951-45C9F5F66C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0AD02-AE53-3CCC-E276-F2596BC55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F53B-7E56-4C50-9035-69ACA160E66A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CBCE5-498D-B0A0-212D-1E254369A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F9EB0-5A96-842B-7BA1-F20E82863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7756-A8AA-4D9B-A6E7-28260E65B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966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F4CA6-5D69-987E-F1EC-3FD2FA257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16A17D-DA7B-5981-AE7C-C94E53B0A9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AE25DB-5CCC-F3C1-EF1A-6B37F1BF3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506D26-5417-EDD2-DDF9-5DA34B0FE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F53B-7E56-4C50-9035-69ACA160E66A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D6941B-5337-181D-5BCE-D1D7176B7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FFACA8-D071-5467-077E-B133B13E7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7756-A8AA-4D9B-A6E7-28260E65B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787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67858-A558-1E3F-904F-0F1F5E684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6D59D-BD96-18FB-3FD7-E6508D675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E96687-8CC6-820F-F582-A99FD908C2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BC1D08-DB92-751E-BA9A-FFB05B36C7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01638B-2ED9-71F4-743D-AEFA19C610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C4B413-A8E2-95BC-740E-BFCAEEE01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F53B-7E56-4C50-9035-69ACA160E66A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30117C-7863-5B6A-D1D0-DB00F50E7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F50B2F-2AB2-0CB4-1223-A5FB473A9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7756-A8AA-4D9B-A6E7-28260E65B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48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CD22B-F0C6-7123-E590-657C10BAA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7D0E7F-ECC1-8235-5B94-2DD48C551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F53B-7E56-4C50-9035-69ACA160E66A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7E5741-A414-BB19-6460-57B0CB3A1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A321A7-C263-0B60-AEFF-EE2B0562F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7756-A8AA-4D9B-A6E7-28260E65B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981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771DAC-C66F-E16C-EF9D-321609DA3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F53B-7E56-4C50-9035-69ACA160E66A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1E7581-74BE-60A5-8F06-88A3D1785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47AA88-B163-3787-1C8F-88323534F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7756-A8AA-4D9B-A6E7-28260E65B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284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A0032-C265-1826-EEF7-42B633CE1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086EE0-F86F-0FF2-09F1-5D342D9E2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3B339F-BE86-69B6-2C10-20D4E4A606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ED6799-3184-B28F-6151-5C78828BE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F53B-7E56-4C50-9035-69ACA160E66A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77C650-A81D-D451-617C-3A4F4C1E0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DCA3AA-9710-0149-2D83-22E583B65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7756-A8AA-4D9B-A6E7-28260E65B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68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26AEE-2CF9-FBF0-374F-CE889F7F1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284C60-6069-F799-566C-E35FD3B2BF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D279A8-7795-4922-9988-1989793BBF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27532D-2DB2-B33C-C740-5995C855C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F53B-7E56-4C50-9035-69ACA160E66A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09BE6B-5B98-770F-B100-EC1BEDE55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AF948A-6245-DF31-90D2-59D7F3436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7756-A8AA-4D9B-A6E7-28260E65B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061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DA5C5E-E251-8E00-398F-D2E2A8D44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C6F969-E7A8-47A4-AE8F-484026DBC3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AFF8DF-078B-BEA8-4C11-032C0BEB81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AF53B-7E56-4C50-9035-69ACA160E66A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982802-2C78-F88E-635C-DC4EA449F2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D3F295-A52E-9FC9-EBEB-41A8BF812F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97756-A8AA-4D9B-A6E7-28260E65B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497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DAC5D8-A001-6690-E2B0-C3204F6E51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177" y="1219200"/>
            <a:ext cx="9880037" cy="55575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3908CA7-4D38-15C7-7539-B826023AD367}"/>
              </a:ext>
            </a:extLst>
          </p:cNvPr>
          <p:cNvSpPr txBox="1"/>
          <p:nvPr/>
        </p:nvSpPr>
        <p:spPr>
          <a:xfrm>
            <a:off x="314960" y="223520"/>
            <a:ext cx="11612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INTRODUCTION OF TDA – SAP PROCESS &amp; POSSIBLE CONTRIBUTION OF RWGS ON HABITATS</a:t>
            </a:r>
          </a:p>
        </p:txBody>
      </p:sp>
    </p:spTree>
    <p:extLst>
      <p:ext uri="{BB962C8B-B14F-4D97-AF65-F5344CB8AC3E}">
        <p14:creationId xmlns:p14="http://schemas.microsoft.com/office/powerpoint/2010/main" val="3119947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CE5A840-B9F4-CAC6-760D-C6FE6F4B0F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61" y="720091"/>
            <a:ext cx="10080979" cy="5670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247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EDFA2EA-797F-E250-096A-D84F754678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88" y="406399"/>
            <a:ext cx="10189352" cy="573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970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46AF7C-D1EF-077B-30E0-A59B02FAE7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99" y="477521"/>
            <a:ext cx="10530275" cy="5923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623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008BD3-AD3D-8321-62CC-42D882B6D1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914" y="802640"/>
            <a:ext cx="9169966" cy="5158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04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472A005-F947-7C9E-68EE-60D0C1C027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" y="203200"/>
            <a:ext cx="10911840" cy="6264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368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A399712-5EF2-561F-73A0-AAE6FAD115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043" y="386080"/>
            <a:ext cx="10331594" cy="581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994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13</Words>
  <Application>Microsoft Office PowerPoint</Application>
  <PresentationFormat>Widescreen</PresentationFormat>
  <Paragraphs>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 Tuan Vo</dc:creator>
  <cp:lastModifiedBy>Molina Reynaldo</cp:lastModifiedBy>
  <cp:revision>8</cp:revision>
  <dcterms:created xsi:type="dcterms:W3CDTF">2025-07-23T08:12:27Z</dcterms:created>
  <dcterms:modified xsi:type="dcterms:W3CDTF">2025-08-01T06:44:26Z</dcterms:modified>
</cp:coreProperties>
</file>