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78" r:id="rId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7" roundtripDataSignature="AMtx7mjiPbXauyGG8atlrAfG6BEXSwGx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77FB7C0-870E-4CA2-AEDD-45C9577357D1}">
  <a:tblStyle styleId="{177FB7C0-870E-4CA2-AEDD-45C9577357D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02" autoAdjust="0"/>
    <p:restoredTop sz="91273" autoAdjust="0"/>
  </p:normalViewPr>
  <p:slideViewPr>
    <p:cSldViewPr snapToGrid="0">
      <p:cViewPr varScale="1">
        <p:scale>
          <a:sx n="64" d="100"/>
          <a:sy n="64" d="100"/>
        </p:scale>
        <p:origin x="432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2" Type="http://schemas.openxmlformats.org/officeDocument/2006/relationships/slide" Target="slides/slide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8" Type="http://schemas.openxmlformats.org/officeDocument/2006/relationships/presProps" Target="presProps.xml"/><Relationship Id="rId31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700174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4386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0157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2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southafricatoday.net/environment/in-sri-lanka-and-beyond-seagrass-key-to-livelihoods-marine-habitats/" TargetMode="External"/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nservationbytes.com/tag/coral-reef/" TargetMode="External"/><Relationship Id="rId5" Type="http://schemas.openxmlformats.org/officeDocument/2006/relationships/image" Target="../media/image5.jpg"/><Relationship Id="rId10" Type="http://schemas.openxmlformats.org/officeDocument/2006/relationships/image" Target="../media/image3.png"/><Relationship Id="rId4" Type="http://schemas.openxmlformats.org/officeDocument/2006/relationships/hyperlink" Target="https://www.pikist.com/free-photo-vbgcq" TargetMode="Externa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t="10912" b="27598"/>
          <a:stretch/>
        </p:blipFill>
        <p:spPr>
          <a:xfrm flipH="1">
            <a:off x="12698" y="139700"/>
            <a:ext cx="12179301" cy="57531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1155078" y="456013"/>
            <a:ext cx="9687887" cy="707846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1" u="none" strike="noStrike" cap="none" dirty="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From strategy to action: Charting the course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1" u="none" strike="noStrike" cap="none" dirty="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for enduring impact and a resilient future for the SEAs</a:t>
            </a:r>
            <a:endParaRPr lang="en-US" sz="2000" b="1" i="1" dirty="0"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54265" y="442666"/>
            <a:ext cx="1090089" cy="71735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1318354" y="2008893"/>
            <a:ext cx="9492861" cy="2178095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000" b="1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Third Meeting of the Regional Project Steering Committee (PSC) 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of the SCS SAP Project </a:t>
            </a:r>
          </a:p>
          <a:p>
            <a:pPr algn="ctr">
              <a:lnSpc>
                <a:spcPct val="107000"/>
              </a:lnSpc>
            </a:pP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7-8 May 2025, Manila, Philippines </a:t>
            </a:r>
          </a:p>
          <a:p>
            <a:pPr algn="ctr">
              <a:lnSpc>
                <a:spcPct val="107000"/>
              </a:lnSpc>
            </a:pPr>
            <a:endParaRPr sz="18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Report on National Activities </a:t>
            </a: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Implement the SCS SAP Project</a:t>
            </a: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spcAft>
                <a:spcPts val="800"/>
              </a:spcAft>
            </a:pP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(for the period January 2023 – April 2025)</a:t>
            </a:r>
            <a:endParaRPr lang="en-US" sz="1000" dirty="0">
              <a:solidFill>
                <a:srgbClr val="FFFFFF"/>
              </a:solidFill>
              <a:latin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89" name="Google Shape;89;p1"/>
          <p:cNvSpPr txBox="1"/>
          <p:nvPr/>
        </p:nvSpPr>
        <p:spPr>
          <a:xfrm>
            <a:off x="2777695" y="4450334"/>
            <a:ext cx="6636609" cy="914140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[Name of Country]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FFFFFF"/>
                </a:solidFill>
                <a:latin typeface="Twentieth Century"/>
                <a:sym typeface="Twentieth Century"/>
              </a:rPr>
              <a:t>[Name of National Focal Point]</a:t>
            </a:r>
            <a:endParaRPr sz="700" dirty="0"/>
          </a:p>
          <a:p>
            <a:pPr marL="0" marR="0" lvl="0" indent="0" algn="ctr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" name="image1.png">
            <a:extLst>
              <a:ext uri="{FF2B5EF4-FFF2-40B4-BE49-F238E27FC236}">
                <a16:creationId xmlns:a16="http://schemas.microsoft.com/office/drawing/2014/main" id="{977A06EB-9669-1F33-CF11-D34AF7953BD5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3956729" y="5977484"/>
            <a:ext cx="4509770" cy="696850"/>
          </a:xfrm>
          <a:prstGeom prst="rect">
            <a:avLst/>
          </a:prstGeom>
          <a:ln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9F4BC7DD-5260-ADB0-0F8E-5B4B55EE09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21103" r="22631"/>
          <a:stretch/>
        </p:blipFill>
        <p:spPr>
          <a:xfrm>
            <a:off x="0" y="0"/>
            <a:ext cx="2120902" cy="282275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C5382C5-00CA-E665-B134-E349BD78E6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rcRect l="32825" r="14804"/>
          <a:stretch/>
        </p:blipFill>
        <p:spPr>
          <a:xfrm>
            <a:off x="2" y="4579938"/>
            <a:ext cx="2120900" cy="22795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417EFF8-B3AE-EAC7-5638-9A0D75536D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rcRect l="5814" r="28382"/>
          <a:stretch/>
        </p:blipFill>
        <p:spPr>
          <a:xfrm>
            <a:off x="1" y="2617948"/>
            <a:ext cx="2120901" cy="214868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DAC28AB-D972-81B1-CA18-569423D3A12D}"/>
              </a:ext>
            </a:extLst>
          </p:cNvPr>
          <p:cNvSpPr/>
          <p:nvPr/>
        </p:nvSpPr>
        <p:spPr>
          <a:xfrm>
            <a:off x="-1134" y="-12941"/>
            <a:ext cx="2120900" cy="6861272"/>
          </a:xfrm>
          <a:prstGeom prst="rect">
            <a:avLst/>
          </a:prstGeom>
          <a:gradFill flip="none" rotWithShape="1">
            <a:gsLst>
              <a:gs pos="70000">
                <a:schemeClr val="accent1">
                  <a:lumMod val="40000"/>
                  <a:lumOff val="60000"/>
                  <a:alpha val="28000"/>
                </a:schemeClr>
              </a:gs>
              <a:gs pos="9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4C2E43B-ACBC-9516-24A2-269179509AD6}"/>
              </a:ext>
            </a:extLst>
          </p:cNvPr>
          <p:cNvSpPr/>
          <p:nvPr/>
        </p:nvSpPr>
        <p:spPr>
          <a:xfrm>
            <a:off x="-16374" y="6288529"/>
            <a:ext cx="2154461" cy="356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8" name="Google Shape;85;p1">
            <a:extLst>
              <a:ext uri="{FF2B5EF4-FFF2-40B4-BE49-F238E27FC236}">
                <a16:creationId xmlns:a16="http://schemas.microsoft.com/office/drawing/2014/main" id="{0E0A6D1C-605A-BB94-059C-1DF7B8C7F91C}"/>
              </a:ext>
            </a:extLst>
          </p:cNvPr>
          <p:cNvSpPr txBox="1"/>
          <p:nvPr/>
        </p:nvSpPr>
        <p:spPr>
          <a:xfrm>
            <a:off x="104189" y="283453"/>
            <a:ext cx="2049138" cy="1738897"/>
          </a:xfrm>
          <a:prstGeom prst="rect">
            <a:avLst/>
          </a:prstGeom>
          <a:noFill/>
          <a:ln>
            <a:noFill/>
          </a:ln>
          <a:effectLst>
            <a:outerShdw blurRad="406400" dist="38100" dir="5400000" sx="54000" sy="54000" algn="t" rotWithShape="0">
              <a:prstClr val="black">
                <a:alpha val="80000"/>
              </a:prst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 i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entieth Century"/>
                <a:ea typeface="Twentieth Century"/>
                <a:cs typeface="Twentieth Century"/>
                <a:sym typeface="Twentieth Century"/>
              </a:rPr>
              <a:t>3</a:t>
            </a:r>
            <a:r>
              <a:rPr lang="en-US" sz="1300" b="1" i="1" baseline="30000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entieth Century"/>
                <a:ea typeface="Twentieth Century"/>
                <a:cs typeface="Twentieth Century"/>
                <a:sym typeface="Twentieth Century"/>
              </a:rPr>
              <a:t>rd</a:t>
            </a:r>
            <a:r>
              <a:rPr lang="en-US" sz="1300" b="1" i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entieth Century"/>
                <a:ea typeface="Twentieth Century"/>
                <a:cs typeface="Twentieth Century"/>
                <a:sym typeface="Twentieth Century"/>
              </a:rPr>
              <a:t> SCS SAP 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entieth Century"/>
                <a:ea typeface="Twentieth Century"/>
                <a:cs typeface="Twentieth Century"/>
                <a:sym typeface="Twentieth Century"/>
              </a:rPr>
              <a:t>PSC Meeting: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1" u="none" strike="noStrike" cap="none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entieth Century"/>
                <a:ea typeface="Twentieth Century"/>
                <a:cs typeface="Twentieth Century"/>
                <a:sym typeface="Twentieth Century"/>
              </a:rPr>
              <a:t>From strategy to action: Charting the course for enduring impact and a resilient future for the SEAs</a:t>
            </a:r>
            <a:endParaRPr lang="en-US" sz="1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Google Shape;86;p1">
            <a:extLst>
              <a:ext uri="{FF2B5EF4-FFF2-40B4-BE49-F238E27FC236}">
                <a16:creationId xmlns:a16="http://schemas.microsoft.com/office/drawing/2014/main" id="{0C00A4C4-328D-E94A-6E5F-5C030326AC38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265732" y="262384"/>
            <a:ext cx="701186" cy="461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1.png">
            <a:extLst>
              <a:ext uri="{FF2B5EF4-FFF2-40B4-BE49-F238E27FC236}">
                <a16:creationId xmlns:a16="http://schemas.microsoft.com/office/drawing/2014/main" id="{698C19B1-F9FA-16FC-F55E-B7F560CF7FF4}"/>
              </a:ext>
            </a:extLst>
          </p:cNvPr>
          <p:cNvPicPr/>
          <p:nvPr/>
        </p:nvPicPr>
        <p:blipFill>
          <a:blip r:embed="rId10"/>
          <a:srcRect/>
          <a:stretch>
            <a:fillRect/>
          </a:stretch>
        </p:blipFill>
        <p:spPr>
          <a:xfrm>
            <a:off x="110057" y="6303769"/>
            <a:ext cx="1924484" cy="297371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84111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</Words>
  <Application>Microsoft Office PowerPoint</Application>
  <PresentationFormat>Widescreen</PresentationFormat>
  <Paragraphs>14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Twentieth Century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Virginie Hart</dc:creator>
  <cp:lastModifiedBy>Molina Reynaldo</cp:lastModifiedBy>
  <cp:revision>55</cp:revision>
  <dcterms:created xsi:type="dcterms:W3CDTF">2021-06-17T13:22:27Z</dcterms:created>
  <dcterms:modified xsi:type="dcterms:W3CDTF">2025-04-25T10:17:16Z</dcterms:modified>
</cp:coreProperties>
</file>